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410" r:id="rId3"/>
    <p:sldId id="1626" r:id="rId4"/>
    <p:sldId id="414" r:id="rId5"/>
    <p:sldId id="412" r:id="rId6"/>
    <p:sldId id="415" r:id="rId7"/>
    <p:sldId id="472" r:id="rId8"/>
    <p:sldId id="1637" r:id="rId9"/>
    <p:sldId id="1638" r:id="rId10"/>
    <p:sldId id="428" r:id="rId11"/>
    <p:sldId id="429" r:id="rId12"/>
    <p:sldId id="473" r:id="rId13"/>
    <p:sldId id="1631" r:id="rId14"/>
    <p:sldId id="1632" r:id="rId15"/>
    <p:sldId id="1633" r:id="rId16"/>
    <p:sldId id="1630" r:id="rId17"/>
    <p:sldId id="474" r:id="rId18"/>
    <p:sldId id="427" r:id="rId19"/>
    <p:sldId id="475" r:id="rId20"/>
    <p:sldId id="1636" r:id="rId21"/>
    <p:sldId id="1634" r:id="rId22"/>
    <p:sldId id="259" r:id="rId23"/>
    <p:sldId id="523" r:id="rId24"/>
    <p:sldId id="1635" r:id="rId25"/>
    <p:sldId id="1629" r:id="rId26"/>
    <p:sldId id="527" r:id="rId27"/>
    <p:sldId id="528" r:id="rId28"/>
    <p:sldId id="529" r:id="rId29"/>
    <p:sldId id="1628" r:id="rId30"/>
    <p:sldId id="420" r:id="rId31"/>
    <p:sldId id="1619" r:id="rId32"/>
    <p:sldId id="1624" r:id="rId33"/>
    <p:sldId id="1625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24"/>
    <p:restoredTop sz="90812"/>
  </p:normalViewPr>
  <p:slideViewPr>
    <p:cSldViewPr snapToGrid="0" snapToObjects="1">
      <p:cViewPr>
        <p:scale>
          <a:sx n="79" d="100"/>
          <a:sy n="79" d="100"/>
        </p:scale>
        <p:origin x="680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png>
</file>

<file path=ppt/media/image4.tiff>
</file>

<file path=ppt/media/image5.tiff>
</file>

<file path=ppt/media/image6.pn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621F83-551E-D34D-A9A2-EB0AB084C4D2}" type="datetimeFigureOut">
              <a:rPr lang="en-US" smtClean="0"/>
              <a:t>7/2/19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0C0375-D728-D443-BD21-00A11DD81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454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D9665-EDDC-4B65-A5EC-9F3F11A394B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0130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C0375-D728-D443-BD21-00A11DD8137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1290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describe the concept of layers.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C0375-D728-D443-BD21-00A11DD8137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5894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Say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6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(0)</m:t>
                        </m:r>
                      </m:sup>
                    </m:sSubSup>
                  </m:oMath>
                </a14:m>
                <a:r>
                  <a:rPr lang="en-US" dirty="0"/>
                  <a:t> is the input data.</a:t>
                </a:r>
              </a:p>
            </p:txBody>
          </p:sp>
        </mc:Choice>
        <mc:Fallback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Say </a:t>
                </a:r>
                <a:r>
                  <a:rPr lang="en-US" i="0">
                    <a:latin typeface="Cambria Math" panose="02040503050406030204" pitchFamily="18" charset="0"/>
                  </a:rPr>
                  <a:t>ℎ_6^((0))</a:t>
                </a:r>
                <a:r>
                  <a:rPr lang="en-US" dirty="0"/>
                  <a:t> is the input data.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C0375-D728-D443-BD21-00A11DD8137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4691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Say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6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(0)</m:t>
                        </m:r>
                      </m:sup>
                    </m:sSubSup>
                  </m:oMath>
                </a14:m>
                <a:r>
                  <a:rPr lang="en-US" dirty="0"/>
                  <a:t> is the input data.</a:t>
                </a:r>
              </a:p>
            </p:txBody>
          </p:sp>
        </mc:Choice>
        <mc:Fallback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Say </a:t>
                </a:r>
                <a:r>
                  <a:rPr lang="en-US" i="0">
                    <a:latin typeface="Cambria Math" panose="02040503050406030204" pitchFamily="18" charset="0"/>
                  </a:rPr>
                  <a:t>ℎ_6^((0))</a:t>
                </a:r>
                <a:r>
                  <a:rPr lang="en-US" dirty="0"/>
                  <a:t> is the input data.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C0375-D728-D443-BD21-00A11DD8137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8836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Say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6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(0)</m:t>
                        </m:r>
                      </m:sup>
                    </m:sSubSup>
                  </m:oMath>
                </a14:m>
                <a:r>
                  <a:rPr lang="en-US" dirty="0"/>
                  <a:t> is the input data.</a:t>
                </a:r>
              </a:p>
            </p:txBody>
          </p:sp>
        </mc:Choice>
        <mc:Fallback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Say </a:t>
                </a:r>
                <a:r>
                  <a:rPr lang="en-US" i="0">
                    <a:latin typeface="Cambria Math" panose="02040503050406030204" pitchFamily="18" charset="0"/>
                  </a:rPr>
                  <a:t>ℎ_6^((0))</a:t>
                </a:r>
                <a:r>
                  <a:rPr lang="en-US" dirty="0"/>
                  <a:t> is the input data.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C0375-D728-D443-BD21-00A11DD8137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8669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Say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6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(0)</m:t>
                        </m:r>
                      </m:sup>
                    </m:sSubSup>
                  </m:oMath>
                </a14:m>
                <a:r>
                  <a:rPr lang="en-US" dirty="0"/>
                  <a:t> is the input data.</a:t>
                </a:r>
              </a:p>
            </p:txBody>
          </p:sp>
        </mc:Choice>
        <mc:Fallback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Say </a:t>
                </a:r>
                <a:r>
                  <a:rPr lang="en-US" i="0">
                    <a:latin typeface="Cambria Math" panose="02040503050406030204" pitchFamily="18" charset="0"/>
                  </a:rPr>
                  <a:t>ℎ_6^((0))</a:t>
                </a:r>
                <a:r>
                  <a:rPr lang="en-US" dirty="0"/>
                  <a:t> is the input data.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C0375-D728-D443-BD21-00A11DD8137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4861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Say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6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(0)</m:t>
                        </m:r>
                      </m:sup>
                    </m:sSubSup>
                  </m:oMath>
                </a14:m>
                <a:r>
                  <a:rPr lang="en-US" dirty="0"/>
                  <a:t> is the input data.</a:t>
                </a:r>
              </a:p>
            </p:txBody>
          </p:sp>
        </mc:Choice>
        <mc:Fallback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Say </a:t>
                </a:r>
                <a:r>
                  <a:rPr lang="en-US" i="0">
                    <a:latin typeface="Cambria Math" panose="02040503050406030204" pitchFamily="18" charset="0"/>
                  </a:rPr>
                  <a:t>ℎ_6^((0))</a:t>
                </a:r>
                <a:r>
                  <a:rPr lang="en-US" dirty="0"/>
                  <a:t> is the input data.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C0375-D728-D443-BD21-00A11DD8137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535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3C876-33BB-5541-80EB-764F540E87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05D5EF-BABF-5C46-8CF4-516F906D54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34985A-70DA-A840-8794-599E4C186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C1FAA-5D98-B841-9869-25A2D934F649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7E4E4-418F-8F44-92D8-569994466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56062E-7CFD-AF47-B197-CF6392DE1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B7F2E-A677-1642-997C-DE869232B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11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F52B1-048F-0045-B826-7EF234D42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AFB0C8-4C80-374D-9769-7FDFEEB86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AABFDF-0CEE-C540-9D52-F6F171D53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C1FAA-5D98-B841-9869-25A2D934F649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A925B-D142-E34C-BDAF-AA1F54EF5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DE00A-1DB5-B64B-8F59-645009F05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B7F2E-A677-1642-997C-DE869232B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069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6B0E8B-2031-B642-8579-77FCAF686C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EFF4D1-E02D-7647-8F42-239EE1726B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C6E1D-BFA3-8C42-A24F-29D6F0032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C1FAA-5D98-B841-9869-25A2D934F649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CED0A4-9FA9-A34B-9585-297F323DC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EC6C2-96F6-D94A-8205-8D7461D44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B7F2E-A677-1642-997C-DE869232B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563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033B2-A4BD-CA49-807A-CBD8146F3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4E5C7-522D-FF49-BD50-7756686370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081996-19F7-4142-8717-BD49899F4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C1FAA-5D98-B841-9869-25A2D934F649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C9ED3-B13D-1245-BC63-5627A9CA4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74BC2-519D-AA43-A26A-97ECAF0ED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B7F2E-A677-1642-997C-DE869232B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66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30E58-7538-D744-9C9F-3BDB3EF4C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D06528-90BC-694D-BD7C-455D638F2B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D1CFB-5F4E-294E-B1C6-C43CB1BD6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C1FAA-5D98-B841-9869-25A2D934F649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42439F-F234-BD4D-A8BC-2725068F8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30804-D830-D84F-AB69-D92D40C5E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B7F2E-A677-1642-997C-DE869232B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847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DA306-D070-1A49-93F9-2A672DD1C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86D58-1363-A44B-8218-8583997817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E82BBA-9DFF-2148-AE98-F5DF9236AD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61ACDF-2110-3946-9C1B-794DC8EE0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C1FAA-5D98-B841-9869-25A2D934F649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FE165F-1F65-9347-A8CE-2F3630E2F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87F32B-17EF-3143-8918-4091CD57A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B7F2E-A677-1642-997C-DE869232B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540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BF103-CF98-5343-B7F9-D99CE5438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C0C770-BA75-E345-8D04-911452F80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83FA71-D5D1-FD4A-9A23-184FF99E70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058DF2-4E44-FC47-8D4D-3899091978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949BAE-DFD3-7544-B363-ADAC53FBE2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2A74DD-030E-C249-8C70-03A699DCD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C1FAA-5D98-B841-9869-25A2D934F649}" type="datetimeFigureOut">
              <a:rPr lang="en-US" smtClean="0"/>
              <a:t>7/2/19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022877-A467-5E4C-B4CF-3271D013C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A874BE-C1E5-4741-AEC1-9D94F914C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B7F2E-A677-1642-997C-DE869232B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39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734FA-F6B2-3347-B4DC-0A81658C5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6B2916-0C29-5C4D-8076-E5D8335C5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C1FAA-5D98-B841-9869-25A2D934F649}" type="datetimeFigureOut">
              <a:rPr lang="en-US" smtClean="0"/>
              <a:t>7/2/19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AD5070-505F-4C43-BB55-E6F24E762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423FAC-F308-5646-AA6D-2D495C115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B7F2E-A677-1642-997C-DE869232B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183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97B813-6DEE-2E4F-ACF0-CD3C33536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C1FAA-5D98-B841-9869-25A2D934F649}" type="datetimeFigureOut">
              <a:rPr lang="en-US" smtClean="0"/>
              <a:t>7/2/19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9A1467-6F3A-C74F-93A9-0473B262E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023EE8-C884-8142-9187-3CF002061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B7F2E-A677-1642-997C-DE869232B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74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512DA-3220-A648-856D-53AD3D4E7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8B526-DC33-AC46-ABE3-8006AE8DEB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52743A-1A75-084C-BF23-421B6A9DC5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8CF78A-8CA3-BF43-A649-59C38232E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C1FAA-5D98-B841-9869-25A2D934F649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88A24F-10B4-1A40-B4B3-2107A9F33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FDF95-2D84-2549-BE6D-E9FE7E474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B7F2E-A677-1642-997C-DE869232B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394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AE4DC-8EF5-CE40-9DA8-E160C6FFC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A131B9-73A5-A94C-975A-DAEBF124B5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B1F86-7D57-314C-99D9-9751A8ED21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6FD79-F5AF-7943-8297-EC8AE9A56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C1FAA-5D98-B841-9869-25A2D934F649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D2812E-8866-B242-82F9-FE40D436A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C183CD-37A0-604F-AAE5-48885ABF7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B7F2E-A677-1642-997C-DE869232B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821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F4E17B-CD56-B04B-957C-621B74692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77F13A-F5A9-AA4D-BD15-01248E7EBA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FB1E13-8F01-0043-BEC1-C8C54966DF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7C1FAA-5D98-B841-9869-25A2D934F649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8CA8C-59B1-CF4D-81BC-FEE6281B46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6CADF-B795-7548-B4CB-63F020AD58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9B7F2E-A677-1642-997C-DE869232B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642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C55A3-CF4B-214E-B094-72829588C2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Scale GNN to giant graph</a:t>
            </a:r>
            <a:br>
              <a:rPr lang="en-US" dirty="0"/>
            </a:br>
            <a:r>
              <a:rPr lang="en-US" dirty="0"/>
              <a:t>in DGL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4863E6-0BA8-7B4E-B7D7-5C2B7F1612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 Zheng</a:t>
            </a:r>
          </a:p>
        </p:txBody>
      </p:sp>
    </p:spTree>
    <p:extLst>
      <p:ext uri="{BB962C8B-B14F-4D97-AF65-F5344CB8AC3E}">
        <p14:creationId xmlns:p14="http://schemas.microsoft.com/office/powerpoint/2010/main" val="23830641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0BF9F-CDD8-C041-B160-A7697E7FD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Two-layer GNN from the perspective of a vertex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34B61-AA5F-CB4D-934F-3DC1E6646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 the embedding of node 1 of layer 2</a:t>
            </a:r>
          </a:p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F7FEA92-1083-F444-98CA-3F8CE35DFFDE}"/>
              </a:ext>
            </a:extLst>
          </p:cNvPr>
          <p:cNvGrpSpPr/>
          <p:nvPr/>
        </p:nvGrpSpPr>
        <p:grpSpPr>
          <a:xfrm>
            <a:off x="7312742" y="2822825"/>
            <a:ext cx="3366374" cy="3070290"/>
            <a:chOff x="8428990" y="3178664"/>
            <a:chExt cx="3366374" cy="307029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3BB2C70-5AD7-CE40-B774-C1E8A45FD70D}"/>
                </a:ext>
              </a:extLst>
            </p:cNvPr>
            <p:cNvSpPr/>
            <p:nvPr/>
          </p:nvSpPr>
          <p:spPr>
            <a:xfrm>
              <a:off x="10063480" y="3849061"/>
              <a:ext cx="365760" cy="36576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1F9ABC6-E1DD-5E42-B14D-1953EA89B9A7}"/>
                </a:ext>
              </a:extLst>
            </p:cNvPr>
            <p:cNvSpPr/>
            <p:nvPr/>
          </p:nvSpPr>
          <p:spPr>
            <a:xfrm>
              <a:off x="9336405" y="3178664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DEFFC7E-F18F-1A4A-851A-3E7B714E311E}"/>
                </a:ext>
              </a:extLst>
            </p:cNvPr>
            <p:cNvSpPr/>
            <p:nvPr/>
          </p:nvSpPr>
          <p:spPr>
            <a:xfrm>
              <a:off x="9669780" y="4915861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9316785-A4A7-B54C-9110-8D7E9557A0A2}"/>
                </a:ext>
              </a:extLst>
            </p:cNvPr>
            <p:cNvSpPr/>
            <p:nvPr/>
          </p:nvSpPr>
          <p:spPr>
            <a:xfrm>
              <a:off x="11393581" y="4031941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396035-C8DA-1640-BA78-166E58615ADF}"/>
                </a:ext>
              </a:extLst>
            </p:cNvPr>
            <p:cNvSpPr/>
            <p:nvPr/>
          </p:nvSpPr>
          <p:spPr>
            <a:xfrm>
              <a:off x="10232390" y="5439899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E36974F-179C-9141-8C15-B419F906FFF2}"/>
                </a:ext>
              </a:extLst>
            </p:cNvPr>
            <p:cNvSpPr/>
            <p:nvPr/>
          </p:nvSpPr>
          <p:spPr>
            <a:xfrm>
              <a:off x="9336405" y="4282534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7DF1BE2-A425-F54B-B734-C78B369972D8}"/>
                </a:ext>
              </a:extLst>
            </p:cNvPr>
            <p:cNvSpPr/>
            <p:nvPr/>
          </p:nvSpPr>
          <p:spPr>
            <a:xfrm>
              <a:off x="10573796" y="3267002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9BC4477-BCC7-F44A-A5C4-D67D9BEA2423}"/>
                </a:ext>
              </a:extLst>
            </p:cNvPr>
            <p:cNvSpPr/>
            <p:nvPr/>
          </p:nvSpPr>
          <p:spPr>
            <a:xfrm>
              <a:off x="10612120" y="4522393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7858E61-48EF-D445-A6B9-3910C57016FE}"/>
                </a:ext>
              </a:extLst>
            </p:cNvPr>
            <p:cNvSpPr/>
            <p:nvPr/>
          </p:nvSpPr>
          <p:spPr>
            <a:xfrm>
              <a:off x="8428990" y="4641884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9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8FDDEFE0-D9EE-AD4F-9C38-3D9B3617D30E}"/>
                </a:ext>
              </a:extLst>
            </p:cNvPr>
            <p:cNvSpPr/>
            <p:nvPr/>
          </p:nvSpPr>
          <p:spPr>
            <a:xfrm>
              <a:off x="11170920" y="5007644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C93F9AB-3AB9-974E-99B8-AF77BC4BBC8D}"/>
                </a:ext>
              </a:extLst>
            </p:cNvPr>
            <p:cNvSpPr txBox="1"/>
            <p:nvPr/>
          </p:nvSpPr>
          <p:spPr>
            <a:xfrm>
              <a:off x="11376660" y="4034167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10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87704CB-6E4D-8547-9040-CD4396ADD909}"/>
                </a:ext>
              </a:extLst>
            </p:cNvPr>
            <p:cNvSpPr/>
            <p:nvPr/>
          </p:nvSpPr>
          <p:spPr>
            <a:xfrm>
              <a:off x="9213454" y="5875070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EC9DDA4-154D-7B48-919D-8AB5DCFB4F46}"/>
                </a:ext>
              </a:extLst>
            </p:cNvPr>
            <p:cNvSpPr txBox="1"/>
            <p:nvPr/>
          </p:nvSpPr>
          <p:spPr>
            <a:xfrm>
              <a:off x="9186982" y="5879622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11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815E4AE-1997-DF40-B5DE-F1E56B097F5D}"/>
                </a:ext>
              </a:extLst>
            </p:cNvPr>
            <p:cNvCxnSpPr>
              <a:stCxn id="11" idx="3"/>
              <a:endCxn id="5" idx="7"/>
            </p:cNvCxnSpPr>
            <p:nvPr/>
          </p:nvCxnSpPr>
          <p:spPr>
            <a:xfrm flipH="1">
              <a:off x="10375676" y="3579198"/>
              <a:ext cx="251684" cy="32342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69C7263-2031-A14F-9115-B4FE13AA2D69}"/>
                </a:ext>
              </a:extLst>
            </p:cNvPr>
            <p:cNvCxnSpPr>
              <a:stCxn id="6" idx="5"/>
              <a:endCxn id="5" idx="1"/>
            </p:cNvCxnSpPr>
            <p:nvPr/>
          </p:nvCxnSpPr>
          <p:spPr>
            <a:xfrm>
              <a:off x="9648601" y="3490860"/>
              <a:ext cx="468443" cy="4117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DF91377-E9CC-5647-8212-7EE57FBB577B}"/>
                </a:ext>
              </a:extLst>
            </p:cNvPr>
            <p:cNvCxnSpPr>
              <a:stCxn id="5" idx="3"/>
              <a:endCxn id="10" idx="7"/>
            </p:cNvCxnSpPr>
            <p:nvPr/>
          </p:nvCxnSpPr>
          <p:spPr>
            <a:xfrm flipH="1">
              <a:off x="9648601" y="4161257"/>
              <a:ext cx="468443" cy="17484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F2A2B29-2DED-AC45-83A0-A75F33764EA3}"/>
                </a:ext>
              </a:extLst>
            </p:cNvPr>
            <p:cNvCxnSpPr>
              <a:stCxn id="5" idx="5"/>
              <a:endCxn id="12" idx="1"/>
            </p:cNvCxnSpPr>
            <p:nvPr/>
          </p:nvCxnSpPr>
          <p:spPr>
            <a:xfrm>
              <a:off x="10375676" y="4161257"/>
              <a:ext cx="290008" cy="4147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FC7F11F-7027-AA47-90B2-D364F76840B7}"/>
                </a:ext>
              </a:extLst>
            </p:cNvPr>
            <p:cNvCxnSpPr>
              <a:cxnSpLocks/>
              <a:stCxn id="7" idx="6"/>
              <a:endCxn id="12" idx="3"/>
            </p:cNvCxnSpPr>
            <p:nvPr/>
          </p:nvCxnSpPr>
          <p:spPr>
            <a:xfrm flipV="1">
              <a:off x="10035540" y="4834589"/>
              <a:ext cx="630144" cy="2641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B7AA0D5-EA07-584B-9742-B4B50B926AEB}"/>
                </a:ext>
              </a:extLst>
            </p:cNvPr>
            <p:cNvCxnSpPr>
              <a:stCxn id="11" idx="4"/>
              <a:endCxn id="12" idx="0"/>
            </p:cNvCxnSpPr>
            <p:nvPr/>
          </p:nvCxnSpPr>
          <p:spPr>
            <a:xfrm>
              <a:off x="10756676" y="3632762"/>
              <a:ext cx="38324" cy="88963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F88AD7E-77AC-2643-9D38-9FD56B1B5191}"/>
                </a:ext>
              </a:extLst>
            </p:cNvPr>
            <p:cNvCxnSpPr>
              <a:cxnSpLocks/>
              <a:stCxn id="13" idx="6"/>
              <a:endCxn id="10" idx="3"/>
            </p:cNvCxnSpPr>
            <p:nvPr/>
          </p:nvCxnSpPr>
          <p:spPr>
            <a:xfrm flipV="1">
              <a:off x="8794750" y="4594730"/>
              <a:ext cx="595219" cy="2300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0108C44-32F1-4544-AB3E-FE218B9BF12B}"/>
                </a:ext>
              </a:extLst>
            </p:cNvPr>
            <p:cNvCxnSpPr>
              <a:stCxn id="7" idx="5"/>
              <a:endCxn id="9" idx="1"/>
            </p:cNvCxnSpPr>
            <p:nvPr/>
          </p:nvCxnSpPr>
          <p:spPr>
            <a:xfrm>
              <a:off x="9981976" y="5228057"/>
              <a:ext cx="303978" cy="26540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8953AF5-F97A-294F-9DD3-7770C5AC7961}"/>
                </a:ext>
              </a:extLst>
            </p:cNvPr>
            <p:cNvCxnSpPr>
              <a:stCxn id="14" idx="3"/>
              <a:endCxn id="9" idx="6"/>
            </p:cNvCxnSpPr>
            <p:nvPr/>
          </p:nvCxnSpPr>
          <p:spPr>
            <a:xfrm flipH="1">
              <a:off x="10598150" y="5319840"/>
              <a:ext cx="626334" cy="3029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BA3FF6F-B193-3D46-A68D-9A430847BD3D}"/>
                </a:ext>
              </a:extLst>
            </p:cNvPr>
            <p:cNvCxnSpPr>
              <a:stCxn id="12" idx="5"/>
              <a:endCxn id="14" idx="1"/>
            </p:cNvCxnSpPr>
            <p:nvPr/>
          </p:nvCxnSpPr>
          <p:spPr>
            <a:xfrm>
              <a:off x="10924316" y="4834589"/>
              <a:ext cx="300168" cy="2266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42C369B-86AE-BC43-A6C5-181E8DB30272}"/>
                </a:ext>
              </a:extLst>
            </p:cNvPr>
            <p:cNvCxnSpPr>
              <a:stCxn id="5" idx="4"/>
              <a:endCxn id="7" idx="0"/>
            </p:cNvCxnSpPr>
            <p:nvPr/>
          </p:nvCxnSpPr>
          <p:spPr>
            <a:xfrm flipH="1">
              <a:off x="9852660" y="4214821"/>
              <a:ext cx="393700" cy="7010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1A626BA-CC53-8D45-9930-6F15E6240A81}"/>
                </a:ext>
              </a:extLst>
            </p:cNvPr>
            <p:cNvCxnSpPr>
              <a:stCxn id="12" idx="4"/>
              <a:endCxn id="9" idx="7"/>
            </p:cNvCxnSpPr>
            <p:nvPr/>
          </p:nvCxnSpPr>
          <p:spPr>
            <a:xfrm flipH="1">
              <a:off x="10544586" y="4888153"/>
              <a:ext cx="250414" cy="6053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EB4EBA5-376D-5648-95C2-00D995029561}"/>
                </a:ext>
              </a:extLst>
            </p:cNvPr>
            <p:cNvCxnSpPr>
              <a:stCxn id="12" idx="6"/>
              <a:endCxn id="8" idx="3"/>
            </p:cNvCxnSpPr>
            <p:nvPr/>
          </p:nvCxnSpPr>
          <p:spPr>
            <a:xfrm flipV="1">
              <a:off x="10977880" y="4344137"/>
              <a:ext cx="469265" cy="3611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008033D-60F6-0444-9034-3FF7E260E8F9}"/>
                </a:ext>
              </a:extLst>
            </p:cNvPr>
            <p:cNvCxnSpPr>
              <a:stCxn id="16" idx="7"/>
              <a:endCxn id="7" idx="4"/>
            </p:cNvCxnSpPr>
            <p:nvPr/>
          </p:nvCxnSpPr>
          <p:spPr>
            <a:xfrm flipV="1">
              <a:off x="9525650" y="5281621"/>
              <a:ext cx="327010" cy="6470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AE7108B8-3940-FF4F-9681-758B62EBC985}"/>
                </a:ext>
              </a:extLst>
            </p:cNvPr>
            <p:cNvCxnSpPr>
              <a:stCxn id="16" idx="6"/>
              <a:endCxn id="9" idx="3"/>
            </p:cNvCxnSpPr>
            <p:nvPr/>
          </p:nvCxnSpPr>
          <p:spPr>
            <a:xfrm flipV="1">
              <a:off x="9579214" y="5752095"/>
              <a:ext cx="706740" cy="3058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75840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0BF9F-CDD8-C041-B160-A7697E7FD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Two-layer GNN from the perspective of a vertex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534B61-AA5F-CB4D-934F-3DC1E66464D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Compute the embedding of node 1 of layer 2:</a:t>
                </a:r>
              </a:p>
              <a:p>
                <a:pPr lvl="1"/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(2)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5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6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</m:e>
                    </m:d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534B61-AA5F-CB4D-934F-3DC1E66464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9F7FEA92-1083-F444-98CA-3F8CE35DFFDE}"/>
              </a:ext>
            </a:extLst>
          </p:cNvPr>
          <p:cNvGrpSpPr/>
          <p:nvPr/>
        </p:nvGrpSpPr>
        <p:grpSpPr>
          <a:xfrm>
            <a:off x="7312743" y="2808077"/>
            <a:ext cx="3366374" cy="3070290"/>
            <a:chOff x="8428990" y="3178664"/>
            <a:chExt cx="3366374" cy="307029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3BB2C70-5AD7-CE40-B774-C1E8A45FD70D}"/>
                </a:ext>
              </a:extLst>
            </p:cNvPr>
            <p:cNvSpPr/>
            <p:nvPr/>
          </p:nvSpPr>
          <p:spPr>
            <a:xfrm>
              <a:off x="10063480" y="3849061"/>
              <a:ext cx="365760" cy="36576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1F9ABC6-E1DD-5E42-B14D-1953EA89B9A7}"/>
                </a:ext>
              </a:extLst>
            </p:cNvPr>
            <p:cNvSpPr/>
            <p:nvPr/>
          </p:nvSpPr>
          <p:spPr>
            <a:xfrm>
              <a:off x="9336405" y="3178664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DEFFC7E-F18F-1A4A-851A-3E7B714E311E}"/>
                </a:ext>
              </a:extLst>
            </p:cNvPr>
            <p:cNvSpPr/>
            <p:nvPr/>
          </p:nvSpPr>
          <p:spPr>
            <a:xfrm>
              <a:off x="9669780" y="4915861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9316785-A4A7-B54C-9110-8D7E9557A0A2}"/>
                </a:ext>
              </a:extLst>
            </p:cNvPr>
            <p:cNvSpPr/>
            <p:nvPr/>
          </p:nvSpPr>
          <p:spPr>
            <a:xfrm>
              <a:off x="11393581" y="4031941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396035-C8DA-1640-BA78-166E58615ADF}"/>
                </a:ext>
              </a:extLst>
            </p:cNvPr>
            <p:cNvSpPr/>
            <p:nvPr/>
          </p:nvSpPr>
          <p:spPr>
            <a:xfrm>
              <a:off x="10232390" y="5439899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E36974F-179C-9141-8C15-B419F906FFF2}"/>
                </a:ext>
              </a:extLst>
            </p:cNvPr>
            <p:cNvSpPr/>
            <p:nvPr/>
          </p:nvSpPr>
          <p:spPr>
            <a:xfrm>
              <a:off x="9336405" y="4282534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7DF1BE2-A425-F54B-B734-C78B369972D8}"/>
                </a:ext>
              </a:extLst>
            </p:cNvPr>
            <p:cNvSpPr/>
            <p:nvPr/>
          </p:nvSpPr>
          <p:spPr>
            <a:xfrm>
              <a:off x="10573796" y="3267002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9BC4477-BCC7-F44A-A5C4-D67D9BEA2423}"/>
                </a:ext>
              </a:extLst>
            </p:cNvPr>
            <p:cNvSpPr/>
            <p:nvPr/>
          </p:nvSpPr>
          <p:spPr>
            <a:xfrm>
              <a:off x="10612120" y="4522393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7858E61-48EF-D445-A6B9-3910C57016FE}"/>
                </a:ext>
              </a:extLst>
            </p:cNvPr>
            <p:cNvSpPr/>
            <p:nvPr/>
          </p:nvSpPr>
          <p:spPr>
            <a:xfrm>
              <a:off x="8428990" y="4641884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9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8FDDEFE0-D9EE-AD4F-9C38-3D9B3617D30E}"/>
                </a:ext>
              </a:extLst>
            </p:cNvPr>
            <p:cNvSpPr/>
            <p:nvPr/>
          </p:nvSpPr>
          <p:spPr>
            <a:xfrm>
              <a:off x="11170920" y="5007644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C93F9AB-3AB9-974E-99B8-AF77BC4BBC8D}"/>
                </a:ext>
              </a:extLst>
            </p:cNvPr>
            <p:cNvSpPr txBox="1"/>
            <p:nvPr/>
          </p:nvSpPr>
          <p:spPr>
            <a:xfrm>
              <a:off x="11376660" y="4034167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10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87704CB-6E4D-8547-9040-CD4396ADD909}"/>
                </a:ext>
              </a:extLst>
            </p:cNvPr>
            <p:cNvSpPr/>
            <p:nvPr/>
          </p:nvSpPr>
          <p:spPr>
            <a:xfrm>
              <a:off x="9213454" y="5875070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EC9DDA4-154D-7B48-919D-8AB5DCFB4F46}"/>
                </a:ext>
              </a:extLst>
            </p:cNvPr>
            <p:cNvSpPr txBox="1"/>
            <p:nvPr/>
          </p:nvSpPr>
          <p:spPr>
            <a:xfrm>
              <a:off x="9186982" y="5879622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11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815E4AE-1997-DF40-B5DE-F1E56B097F5D}"/>
                </a:ext>
              </a:extLst>
            </p:cNvPr>
            <p:cNvCxnSpPr>
              <a:stCxn id="11" idx="3"/>
              <a:endCxn id="5" idx="7"/>
            </p:cNvCxnSpPr>
            <p:nvPr/>
          </p:nvCxnSpPr>
          <p:spPr>
            <a:xfrm flipH="1">
              <a:off x="10375676" y="3579198"/>
              <a:ext cx="251684" cy="32342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69C7263-2031-A14F-9115-B4FE13AA2D69}"/>
                </a:ext>
              </a:extLst>
            </p:cNvPr>
            <p:cNvCxnSpPr>
              <a:stCxn id="6" idx="5"/>
              <a:endCxn id="5" idx="1"/>
            </p:cNvCxnSpPr>
            <p:nvPr/>
          </p:nvCxnSpPr>
          <p:spPr>
            <a:xfrm>
              <a:off x="9648601" y="3490860"/>
              <a:ext cx="468443" cy="4117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DF91377-E9CC-5647-8212-7EE57FBB577B}"/>
                </a:ext>
              </a:extLst>
            </p:cNvPr>
            <p:cNvCxnSpPr>
              <a:stCxn id="5" idx="3"/>
              <a:endCxn id="10" idx="7"/>
            </p:cNvCxnSpPr>
            <p:nvPr/>
          </p:nvCxnSpPr>
          <p:spPr>
            <a:xfrm flipH="1">
              <a:off x="9648601" y="4161257"/>
              <a:ext cx="468443" cy="17484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F2A2B29-2DED-AC45-83A0-A75F33764EA3}"/>
                </a:ext>
              </a:extLst>
            </p:cNvPr>
            <p:cNvCxnSpPr>
              <a:stCxn id="5" idx="5"/>
              <a:endCxn id="12" idx="1"/>
            </p:cNvCxnSpPr>
            <p:nvPr/>
          </p:nvCxnSpPr>
          <p:spPr>
            <a:xfrm>
              <a:off x="10375676" y="4161257"/>
              <a:ext cx="290008" cy="4147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FC7F11F-7027-AA47-90B2-D364F76840B7}"/>
                </a:ext>
              </a:extLst>
            </p:cNvPr>
            <p:cNvCxnSpPr>
              <a:cxnSpLocks/>
              <a:stCxn id="7" idx="6"/>
              <a:endCxn id="12" idx="3"/>
            </p:cNvCxnSpPr>
            <p:nvPr/>
          </p:nvCxnSpPr>
          <p:spPr>
            <a:xfrm flipV="1">
              <a:off x="10035540" y="4834589"/>
              <a:ext cx="630144" cy="2641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B7AA0D5-EA07-584B-9742-B4B50B926AEB}"/>
                </a:ext>
              </a:extLst>
            </p:cNvPr>
            <p:cNvCxnSpPr>
              <a:stCxn id="11" idx="4"/>
              <a:endCxn id="12" idx="0"/>
            </p:cNvCxnSpPr>
            <p:nvPr/>
          </p:nvCxnSpPr>
          <p:spPr>
            <a:xfrm>
              <a:off x="10756676" y="3632762"/>
              <a:ext cx="38324" cy="88963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F88AD7E-77AC-2643-9D38-9FD56B1B5191}"/>
                </a:ext>
              </a:extLst>
            </p:cNvPr>
            <p:cNvCxnSpPr>
              <a:cxnSpLocks/>
              <a:stCxn id="13" idx="6"/>
              <a:endCxn id="10" idx="3"/>
            </p:cNvCxnSpPr>
            <p:nvPr/>
          </p:nvCxnSpPr>
          <p:spPr>
            <a:xfrm flipV="1">
              <a:off x="8794750" y="4594730"/>
              <a:ext cx="595219" cy="2300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0108C44-32F1-4544-AB3E-FE218B9BF12B}"/>
                </a:ext>
              </a:extLst>
            </p:cNvPr>
            <p:cNvCxnSpPr>
              <a:stCxn id="7" idx="5"/>
              <a:endCxn id="9" idx="1"/>
            </p:cNvCxnSpPr>
            <p:nvPr/>
          </p:nvCxnSpPr>
          <p:spPr>
            <a:xfrm>
              <a:off x="9981976" y="5228057"/>
              <a:ext cx="303978" cy="26540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8953AF5-F97A-294F-9DD3-7770C5AC7961}"/>
                </a:ext>
              </a:extLst>
            </p:cNvPr>
            <p:cNvCxnSpPr>
              <a:stCxn id="14" idx="3"/>
              <a:endCxn id="9" idx="6"/>
            </p:cNvCxnSpPr>
            <p:nvPr/>
          </p:nvCxnSpPr>
          <p:spPr>
            <a:xfrm flipH="1">
              <a:off x="10598150" y="5319840"/>
              <a:ext cx="626334" cy="3029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BA3FF6F-B193-3D46-A68D-9A430847BD3D}"/>
                </a:ext>
              </a:extLst>
            </p:cNvPr>
            <p:cNvCxnSpPr>
              <a:stCxn id="12" idx="5"/>
              <a:endCxn id="14" idx="1"/>
            </p:cNvCxnSpPr>
            <p:nvPr/>
          </p:nvCxnSpPr>
          <p:spPr>
            <a:xfrm>
              <a:off x="10924316" y="4834589"/>
              <a:ext cx="300168" cy="2266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42C369B-86AE-BC43-A6C5-181E8DB30272}"/>
                </a:ext>
              </a:extLst>
            </p:cNvPr>
            <p:cNvCxnSpPr>
              <a:stCxn id="5" idx="4"/>
              <a:endCxn id="7" idx="0"/>
            </p:cNvCxnSpPr>
            <p:nvPr/>
          </p:nvCxnSpPr>
          <p:spPr>
            <a:xfrm flipH="1">
              <a:off x="9852660" y="4214821"/>
              <a:ext cx="393700" cy="7010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1A626BA-CC53-8D45-9930-6F15E6240A81}"/>
                </a:ext>
              </a:extLst>
            </p:cNvPr>
            <p:cNvCxnSpPr>
              <a:stCxn id="12" idx="4"/>
              <a:endCxn id="9" idx="7"/>
            </p:cNvCxnSpPr>
            <p:nvPr/>
          </p:nvCxnSpPr>
          <p:spPr>
            <a:xfrm flipH="1">
              <a:off x="10544586" y="4888153"/>
              <a:ext cx="250414" cy="6053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EB4EBA5-376D-5648-95C2-00D995029561}"/>
                </a:ext>
              </a:extLst>
            </p:cNvPr>
            <p:cNvCxnSpPr>
              <a:stCxn id="12" idx="6"/>
              <a:endCxn id="8" idx="3"/>
            </p:cNvCxnSpPr>
            <p:nvPr/>
          </p:nvCxnSpPr>
          <p:spPr>
            <a:xfrm flipV="1">
              <a:off x="10977880" y="4344137"/>
              <a:ext cx="469265" cy="3611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008033D-60F6-0444-9034-3FF7E260E8F9}"/>
                </a:ext>
              </a:extLst>
            </p:cNvPr>
            <p:cNvCxnSpPr>
              <a:stCxn id="16" idx="7"/>
              <a:endCxn id="7" idx="4"/>
            </p:cNvCxnSpPr>
            <p:nvPr/>
          </p:nvCxnSpPr>
          <p:spPr>
            <a:xfrm flipV="1">
              <a:off x="9525650" y="5281621"/>
              <a:ext cx="327010" cy="6470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AE7108B8-3940-FF4F-9681-758B62EBC985}"/>
                </a:ext>
              </a:extLst>
            </p:cNvPr>
            <p:cNvCxnSpPr>
              <a:stCxn id="16" idx="6"/>
              <a:endCxn id="9" idx="3"/>
            </p:cNvCxnSpPr>
            <p:nvPr/>
          </p:nvCxnSpPr>
          <p:spPr>
            <a:xfrm flipV="1">
              <a:off x="9579214" y="5752095"/>
              <a:ext cx="706740" cy="3058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34882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0BF9F-CDD8-C041-B160-A7697E7FD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Two-layer GNN from the perspective of a vertex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534B61-AA5F-CB4D-934F-3DC1E66464D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199078" cy="4351338"/>
              </a:xfrm>
            </p:spPr>
            <p:txBody>
              <a:bodyPr/>
              <a:lstStyle/>
              <a:p>
                <a:r>
                  <a:rPr lang="en-US" dirty="0"/>
                  <a:t>Compute the embedding of node 1 of layer 2:</a:t>
                </a:r>
              </a:p>
              <a:p>
                <a:pPr lvl="1"/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(2)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5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6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Compute the embedding of nodes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of layer 1:</a:t>
                </a:r>
              </a:p>
              <a:p>
                <a:pPr lvl="1"/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(1)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bSup>
                      </m:e>
                    </m:d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534B61-AA5F-CB4D-934F-3DC1E66464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199078" cy="4351338"/>
              </a:xfrm>
              <a:blipFill>
                <a:blip r:embed="rId3"/>
                <a:stretch>
                  <a:fillRect l="-1408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Oval 4">
            <a:extLst>
              <a:ext uri="{FF2B5EF4-FFF2-40B4-BE49-F238E27FC236}">
                <a16:creationId xmlns:a16="http://schemas.microsoft.com/office/drawing/2014/main" id="{63BB2C70-5AD7-CE40-B774-C1E8A45FD70D}"/>
              </a:ext>
            </a:extLst>
          </p:cNvPr>
          <p:cNvSpPr/>
          <p:nvPr/>
        </p:nvSpPr>
        <p:spPr>
          <a:xfrm>
            <a:off x="8947233" y="3478474"/>
            <a:ext cx="365760" cy="36576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1F9ABC6-E1DD-5E42-B14D-1953EA89B9A7}"/>
              </a:ext>
            </a:extLst>
          </p:cNvPr>
          <p:cNvSpPr/>
          <p:nvPr/>
        </p:nvSpPr>
        <p:spPr>
          <a:xfrm>
            <a:off x="8220158" y="2808077"/>
            <a:ext cx="365760" cy="36576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DEFFC7E-F18F-1A4A-851A-3E7B714E311E}"/>
              </a:ext>
            </a:extLst>
          </p:cNvPr>
          <p:cNvSpPr/>
          <p:nvPr/>
        </p:nvSpPr>
        <p:spPr>
          <a:xfrm>
            <a:off x="8553533" y="4545274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9316785-A4A7-B54C-9110-8D7E9557A0A2}"/>
              </a:ext>
            </a:extLst>
          </p:cNvPr>
          <p:cNvSpPr/>
          <p:nvPr/>
        </p:nvSpPr>
        <p:spPr>
          <a:xfrm>
            <a:off x="10277334" y="3661354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5396035-C8DA-1640-BA78-166E58615ADF}"/>
              </a:ext>
            </a:extLst>
          </p:cNvPr>
          <p:cNvSpPr/>
          <p:nvPr/>
        </p:nvSpPr>
        <p:spPr>
          <a:xfrm>
            <a:off x="9116143" y="5069312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E36974F-179C-9141-8C15-B419F906FFF2}"/>
              </a:ext>
            </a:extLst>
          </p:cNvPr>
          <p:cNvSpPr/>
          <p:nvPr/>
        </p:nvSpPr>
        <p:spPr>
          <a:xfrm>
            <a:off x="8220158" y="3911947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7DF1BE2-A425-F54B-B734-C78B369972D8}"/>
              </a:ext>
            </a:extLst>
          </p:cNvPr>
          <p:cNvSpPr/>
          <p:nvPr/>
        </p:nvSpPr>
        <p:spPr>
          <a:xfrm>
            <a:off x="9457549" y="2896415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9BC4477-BCC7-F44A-A5C4-D67D9BEA2423}"/>
              </a:ext>
            </a:extLst>
          </p:cNvPr>
          <p:cNvSpPr/>
          <p:nvPr/>
        </p:nvSpPr>
        <p:spPr>
          <a:xfrm>
            <a:off x="9495873" y="4151806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7858E61-48EF-D445-A6B9-3910C57016FE}"/>
              </a:ext>
            </a:extLst>
          </p:cNvPr>
          <p:cNvSpPr/>
          <p:nvPr/>
        </p:nvSpPr>
        <p:spPr>
          <a:xfrm>
            <a:off x="7312743" y="4271297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DDEFE0-D9EE-AD4F-9C38-3D9B3617D30E}"/>
              </a:ext>
            </a:extLst>
          </p:cNvPr>
          <p:cNvSpPr/>
          <p:nvPr/>
        </p:nvSpPr>
        <p:spPr>
          <a:xfrm>
            <a:off x="10054673" y="4637057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93F9AB-3AB9-974E-99B8-AF77BC4BBC8D}"/>
              </a:ext>
            </a:extLst>
          </p:cNvPr>
          <p:cNvSpPr txBox="1"/>
          <p:nvPr/>
        </p:nvSpPr>
        <p:spPr>
          <a:xfrm>
            <a:off x="10260413" y="366358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87704CB-6E4D-8547-9040-CD4396ADD909}"/>
              </a:ext>
            </a:extLst>
          </p:cNvPr>
          <p:cNvSpPr/>
          <p:nvPr/>
        </p:nvSpPr>
        <p:spPr>
          <a:xfrm>
            <a:off x="8097207" y="5504483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EC9DDA4-154D-7B48-919D-8AB5DCFB4F46}"/>
              </a:ext>
            </a:extLst>
          </p:cNvPr>
          <p:cNvSpPr txBox="1"/>
          <p:nvPr/>
        </p:nvSpPr>
        <p:spPr>
          <a:xfrm>
            <a:off x="8070735" y="552262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11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815E4AE-1997-DF40-B5DE-F1E56B097F5D}"/>
              </a:ext>
            </a:extLst>
          </p:cNvPr>
          <p:cNvCxnSpPr>
            <a:stCxn id="11" idx="3"/>
            <a:endCxn id="5" idx="7"/>
          </p:cNvCxnSpPr>
          <p:nvPr/>
        </p:nvCxnSpPr>
        <p:spPr>
          <a:xfrm flipH="1">
            <a:off x="9259429" y="3208611"/>
            <a:ext cx="251684" cy="3234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69C7263-2031-A14F-9115-B4FE13AA2D69}"/>
              </a:ext>
            </a:extLst>
          </p:cNvPr>
          <p:cNvCxnSpPr>
            <a:stCxn id="6" idx="5"/>
            <a:endCxn id="5" idx="1"/>
          </p:cNvCxnSpPr>
          <p:nvPr/>
        </p:nvCxnSpPr>
        <p:spPr>
          <a:xfrm>
            <a:off x="8532354" y="3120273"/>
            <a:ext cx="468443" cy="4117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DF91377-E9CC-5647-8212-7EE57FBB577B}"/>
              </a:ext>
            </a:extLst>
          </p:cNvPr>
          <p:cNvCxnSpPr>
            <a:stCxn id="5" idx="3"/>
            <a:endCxn id="10" idx="7"/>
          </p:cNvCxnSpPr>
          <p:nvPr/>
        </p:nvCxnSpPr>
        <p:spPr>
          <a:xfrm flipH="1">
            <a:off x="8532354" y="3790670"/>
            <a:ext cx="468443" cy="17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F2A2B29-2DED-AC45-83A0-A75F33764EA3}"/>
              </a:ext>
            </a:extLst>
          </p:cNvPr>
          <p:cNvCxnSpPr>
            <a:stCxn id="5" idx="5"/>
            <a:endCxn id="12" idx="1"/>
          </p:cNvCxnSpPr>
          <p:nvPr/>
        </p:nvCxnSpPr>
        <p:spPr>
          <a:xfrm>
            <a:off x="9259429" y="3790670"/>
            <a:ext cx="290008" cy="4147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FC7F11F-7027-AA47-90B2-D364F76840B7}"/>
              </a:ext>
            </a:extLst>
          </p:cNvPr>
          <p:cNvCxnSpPr>
            <a:cxnSpLocks/>
            <a:stCxn id="7" idx="6"/>
            <a:endCxn id="12" idx="3"/>
          </p:cNvCxnSpPr>
          <p:nvPr/>
        </p:nvCxnSpPr>
        <p:spPr>
          <a:xfrm flipV="1">
            <a:off x="8919293" y="4464002"/>
            <a:ext cx="630144" cy="2641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B7AA0D5-EA07-584B-9742-B4B50B926AEB}"/>
              </a:ext>
            </a:extLst>
          </p:cNvPr>
          <p:cNvCxnSpPr>
            <a:stCxn id="11" idx="4"/>
            <a:endCxn id="12" idx="0"/>
          </p:cNvCxnSpPr>
          <p:nvPr/>
        </p:nvCxnSpPr>
        <p:spPr>
          <a:xfrm>
            <a:off x="9640429" y="3262175"/>
            <a:ext cx="38324" cy="8896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F88AD7E-77AC-2643-9D38-9FD56B1B5191}"/>
              </a:ext>
            </a:extLst>
          </p:cNvPr>
          <p:cNvCxnSpPr>
            <a:cxnSpLocks/>
            <a:stCxn id="13" idx="6"/>
            <a:endCxn id="10" idx="3"/>
          </p:cNvCxnSpPr>
          <p:nvPr/>
        </p:nvCxnSpPr>
        <p:spPr>
          <a:xfrm flipV="1">
            <a:off x="7678503" y="4224143"/>
            <a:ext cx="595219" cy="2300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0108C44-32F1-4544-AB3E-FE218B9BF12B}"/>
              </a:ext>
            </a:extLst>
          </p:cNvPr>
          <p:cNvCxnSpPr>
            <a:stCxn id="7" idx="5"/>
            <a:endCxn id="9" idx="1"/>
          </p:cNvCxnSpPr>
          <p:nvPr/>
        </p:nvCxnSpPr>
        <p:spPr>
          <a:xfrm>
            <a:off x="8865729" y="4857470"/>
            <a:ext cx="303978" cy="2654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8953AF5-F97A-294F-9DD3-7770C5AC7961}"/>
              </a:ext>
            </a:extLst>
          </p:cNvPr>
          <p:cNvCxnSpPr>
            <a:stCxn id="14" idx="3"/>
            <a:endCxn id="9" idx="6"/>
          </p:cNvCxnSpPr>
          <p:nvPr/>
        </p:nvCxnSpPr>
        <p:spPr>
          <a:xfrm flipH="1">
            <a:off x="9481903" y="4949253"/>
            <a:ext cx="626334" cy="3029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BA3FF6F-B193-3D46-A68D-9A430847BD3D}"/>
              </a:ext>
            </a:extLst>
          </p:cNvPr>
          <p:cNvCxnSpPr>
            <a:stCxn id="12" idx="5"/>
            <a:endCxn id="14" idx="1"/>
          </p:cNvCxnSpPr>
          <p:nvPr/>
        </p:nvCxnSpPr>
        <p:spPr>
          <a:xfrm>
            <a:off x="9808069" y="4464002"/>
            <a:ext cx="300168" cy="226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42C369B-86AE-BC43-A6C5-181E8DB30272}"/>
              </a:ext>
            </a:extLst>
          </p:cNvPr>
          <p:cNvCxnSpPr>
            <a:stCxn id="5" idx="4"/>
            <a:endCxn id="7" idx="0"/>
          </p:cNvCxnSpPr>
          <p:nvPr/>
        </p:nvCxnSpPr>
        <p:spPr>
          <a:xfrm flipH="1">
            <a:off x="8736413" y="3844234"/>
            <a:ext cx="393700" cy="701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1A626BA-CC53-8D45-9930-6F15E6240A81}"/>
              </a:ext>
            </a:extLst>
          </p:cNvPr>
          <p:cNvCxnSpPr>
            <a:stCxn id="12" idx="4"/>
            <a:endCxn id="9" idx="7"/>
          </p:cNvCxnSpPr>
          <p:nvPr/>
        </p:nvCxnSpPr>
        <p:spPr>
          <a:xfrm flipH="1">
            <a:off x="9428339" y="4517566"/>
            <a:ext cx="250414" cy="6053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EB4EBA5-376D-5648-95C2-00D995029561}"/>
              </a:ext>
            </a:extLst>
          </p:cNvPr>
          <p:cNvCxnSpPr>
            <a:stCxn id="12" idx="6"/>
            <a:endCxn id="8" idx="3"/>
          </p:cNvCxnSpPr>
          <p:nvPr/>
        </p:nvCxnSpPr>
        <p:spPr>
          <a:xfrm flipV="1">
            <a:off x="9861633" y="3973550"/>
            <a:ext cx="469265" cy="3611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008033D-60F6-0444-9034-3FF7E260E8F9}"/>
              </a:ext>
            </a:extLst>
          </p:cNvPr>
          <p:cNvCxnSpPr>
            <a:stCxn id="16" idx="7"/>
            <a:endCxn id="7" idx="4"/>
          </p:cNvCxnSpPr>
          <p:nvPr/>
        </p:nvCxnSpPr>
        <p:spPr>
          <a:xfrm flipV="1">
            <a:off x="8409403" y="4911034"/>
            <a:ext cx="327010" cy="6470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E7108B8-3940-FF4F-9681-758B62EBC985}"/>
              </a:ext>
            </a:extLst>
          </p:cNvPr>
          <p:cNvCxnSpPr>
            <a:stCxn id="16" idx="6"/>
            <a:endCxn id="9" idx="3"/>
          </p:cNvCxnSpPr>
          <p:nvPr/>
        </p:nvCxnSpPr>
        <p:spPr>
          <a:xfrm flipV="1">
            <a:off x="8462967" y="5381508"/>
            <a:ext cx="706740" cy="3058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9733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0BF9F-CDD8-C041-B160-A7697E7FD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Two-layer GNN from the perspective of a vertex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534B61-AA5F-CB4D-934F-3DC1E66464D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199078" cy="4351338"/>
              </a:xfrm>
            </p:spPr>
            <p:txBody>
              <a:bodyPr/>
              <a:lstStyle/>
              <a:p>
                <a:r>
                  <a:rPr lang="en-US" dirty="0"/>
                  <a:t>Compute the embedding of node 1 of layer 2:</a:t>
                </a:r>
              </a:p>
              <a:p>
                <a:pPr lvl="1"/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(2)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5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6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Compute the embedding of nodes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of layer 1:</a:t>
                </a:r>
              </a:p>
              <a:p>
                <a:pPr lvl="1"/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(1)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bSup>
                      </m:e>
                    </m:d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534B61-AA5F-CB4D-934F-3DC1E66464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199078" cy="4351338"/>
              </a:xfrm>
              <a:blipFill>
                <a:blip r:embed="rId3"/>
                <a:stretch>
                  <a:fillRect l="-1408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Oval 4">
            <a:extLst>
              <a:ext uri="{FF2B5EF4-FFF2-40B4-BE49-F238E27FC236}">
                <a16:creationId xmlns:a16="http://schemas.microsoft.com/office/drawing/2014/main" id="{63BB2C70-5AD7-CE40-B774-C1E8A45FD70D}"/>
              </a:ext>
            </a:extLst>
          </p:cNvPr>
          <p:cNvSpPr/>
          <p:nvPr/>
        </p:nvSpPr>
        <p:spPr>
          <a:xfrm>
            <a:off x="8947233" y="3478474"/>
            <a:ext cx="365760" cy="36576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1F9ABC6-E1DD-5E42-B14D-1953EA89B9A7}"/>
              </a:ext>
            </a:extLst>
          </p:cNvPr>
          <p:cNvSpPr/>
          <p:nvPr/>
        </p:nvSpPr>
        <p:spPr>
          <a:xfrm>
            <a:off x="8220158" y="2808077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DEFFC7E-F18F-1A4A-851A-3E7B714E311E}"/>
              </a:ext>
            </a:extLst>
          </p:cNvPr>
          <p:cNvSpPr/>
          <p:nvPr/>
        </p:nvSpPr>
        <p:spPr>
          <a:xfrm>
            <a:off x="8553533" y="4545274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9316785-A4A7-B54C-9110-8D7E9557A0A2}"/>
              </a:ext>
            </a:extLst>
          </p:cNvPr>
          <p:cNvSpPr/>
          <p:nvPr/>
        </p:nvSpPr>
        <p:spPr>
          <a:xfrm>
            <a:off x="10277334" y="3661354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5396035-C8DA-1640-BA78-166E58615ADF}"/>
              </a:ext>
            </a:extLst>
          </p:cNvPr>
          <p:cNvSpPr/>
          <p:nvPr/>
        </p:nvSpPr>
        <p:spPr>
          <a:xfrm>
            <a:off x="9116143" y="5069312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E36974F-179C-9141-8C15-B419F906FFF2}"/>
              </a:ext>
            </a:extLst>
          </p:cNvPr>
          <p:cNvSpPr/>
          <p:nvPr/>
        </p:nvSpPr>
        <p:spPr>
          <a:xfrm>
            <a:off x="8220158" y="3911947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7DF1BE2-A425-F54B-B734-C78B369972D8}"/>
              </a:ext>
            </a:extLst>
          </p:cNvPr>
          <p:cNvSpPr/>
          <p:nvPr/>
        </p:nvSpPr>
        <p:spPr>
          <a:xfrm>
            <a:off x="9457549" y="2896415"/>
            <a:ext cx="365760" cy="36576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9BC4477-BCC7-F44A-A5C4-D67D9BEA2423}"/>
              </a:ext>
            </a:extLst>
          </p:cNvPr>
          <p:cNvSpPr/>
          <p:nvPr/>
        </p:nvSpPr>
        <p:spPr>
          <a:xfrm>
            <a:off x="9495873" y="4151806"/>
            <a:ext cx="365760" cy="36576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7858E61-48EF-D445-A6B9-3910C57016FE}"/>
              </a:ext>
            </a:extLst>
          </p:cNvPr>
          <p:cNvSpPr/>
          <p:nvPr/>
        </p:nvSpPr>
        <p:spPr>
          <a:xfrm>
            <a:off x="7312743" y="4271297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DDEFE0-D9EE-AD4F-9C38-3D9B3617D30E}"/>
              </a:ext>
            </a:extLst>
          </p:cNvPr>
          <p:cNvSpPr/>
          <p:nvPr/>
        </p:nvSpPr>
        <p:spPr>
          <a:xfrm>
            <a:off x="10054673" y="4637057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93F9AB-3AB9-974E-99B8-AF77BC4BBC8D}"/>
              </a:ext>
            </a:extLst>
          </p:cNvPr>
          <p:cNvSpPr txBox="1"/>
          <p:nvPr/>
        </p:nvSpPr>
        <p:spPr>
          <a:xfrm>
            <a:off x="10260413" y="366358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87704CB-6E4D-8547-9040-CD4396ADD909}"/>
              </a:ext>
            </a:extLst>
          </p:cNvPr>
          <p:cNvSpPr/>
          <p:nvPr/>
        </p:nvSpPr>
        <p:spPr>
          <a:xfrm>
            <a:off x="8097207" y="5504483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EC9DDA4-154D-7B48-919D-8AB5DCFB4F46}"/>
              </a:ext>
            </a:extLst>
          </p:cNvPr>
          <p:cNvSpPr txBox="1"/>
          <p:nvPr/>
        </p:nvSpPr>
        <p:spPr>
          <a:xfrm>
            <a:off x="8070735" y="552262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11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815E4AE-1997-DF40-B5DE-F1E56B097F5D}"/>
              </a:ext>
            </a:extLst>
          </p:cNvPr>
          <p:cNvCxnSpPr>
            <a:stCxn id="11" idx="3"/>
            <a:endCxn id="5" idx="7"/>
          </p:cNvCxnSpPr>
          <p:nvPr/>
        </p:nvCxnSpPr>
        <p:spPr>
          <a:xfrm flipH="1">
            <a:off x="9259429" y="3208611"/>
            <a:ext cx="251684" cy="3234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69C7263-2031-A14F-9115-B4FE13AA2D69}"/>
              </a:ext>
            </a:extLst>
          </p:cNvPr>
          <p:cNvCxnSpPr>
            <a:stCxn id="6" idx="5"/>
            <a:endCxn id="5" idx="1"/>
          </p:cNvCxnSpPr>
          <p:nvPr/>
        </p:nvCxnSpPr>
        <p:spPr>
          <a:xfrm>
            <a:off x="8532354" y="3120273"/>
            <a:ext cx="468443" cy="4117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DF91377-E9CC-5647-8212-7EE57FBB577B}"/>
              </a:ext>
            </a:extLst>
          </p:cNvPr>
          <p:cNvCxnSpPr>
            <a:stCxn id="5" idx="3"/>
            <a:endCxn id="10" idx="7"/>
          </p:cNvCxnSpPr>
          <p:nvPr/>
        </p:nvCxnSpPr>
        <p:spPr>
          <a:xfrm flipH="1">
            <a:off x="8532354" y="3790670"/>
            <a:ext cx="468443" cy="17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F2A2B29-2DED-AC45-83A0-A75F33764EA3}"/>
              </a:ext>
            </a:extLst>
          </p:cNvPr>
          <p:cNvCxnSpPr>
            <a:stCxn id="5" idx="5"/>
            <a:endCxn id="12" idx="1"/>
          </p:cNvCxnSpPr>
          <p:nvPr/>
        </p:nvCxnSpPr>
        <p:spPr>
          <a:xfrm>
            <a:off x="9259429" y="3790670"/>
            <a:ext cx="290008" cy="4147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FC7F11F-7027-AA47-90B2-D364F76840B7}"/>
              </a:ext>
            </a:extLst>
          </p:cNvPr>
          <p:cNvCxnSpPr>
            <a:cxnSpLocks/>
            <a:stCxn id="7" idx="6"/>
            <a:endCxn id="12" idx="3"/>
          </p:cNvCxnSpPr>
          <p:nvPr/>
        </p:nvCxnSpPr>
        <p:spPr>
          <a:xfrm flipV="1">
            <a:off x="8919293" y="4464002"/>
            <a:ext cx="630144" cy="2641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B7AA0D5-EA07-584B-9742-B4B50B926AEB}"/>
              </a:ext>
            </a:extLst>
          </p:cNvPr>
          <p:cNvCxnSpPr>
            <a:stCxn id="11" idx="4"/>
            <a:endCxn id="12" idx="0"/>
          </p:cNvCxnSpPr>
          <p:nvPr/>
        </p:nvCxnSpPr>
        <p:spPr>
          <a:xfrm>
            <a:off x="9640429" y="3262175"/>
            <a:ext cx="38324" cy="8896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F88AD7E-77AC-2643-9D38-9FD56B1B5191}"/>
              </a:ext>
            </a:extLst>
          </p:cNvPr>
          <p:cNvCxnSpPr>
            <a:cxnSpLocks/>
            <a:stCxn id="13" idx="6"/>
            <a:endCxn id="10" idx="3"/>
          </p:cNvCxnSpPr>
          <p:nvPr/>
        </p:nvCxnSpPr>
        <p:spPr>
          <a:xfrm flipV="1">
            <a:off x="7678503" y="4224143"/>
            <a:ext cx="595219" cy="2300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0108C44-32F1-4544-AB3E-FE218B9BF12B}"/>
              </a:ext>
            </a:extLst>
          </p:cNvPr>
          <p:cNvCxnSpPr>
            <a:stCxn id="7" idx="5"/>
            <a:endCxn id="9" idx="1"/>
          </p:cNvCxnSpPr>
          <p:nvPr/>
        </p:nvCxnSpPr>
        <p:spPr>
          <a:xfrm>
            <a:off x="8865729" y="4857470"/>
            <a:ext cx="303978" cy="2654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8953AF5-F97A-294F-9DD3-7770C5AC7961}"/>
              </a:ext>
            </a:extLst>
          </p:cNvPr>
          <p:cNvCxnSpPr>
            <a:stCxn id="14" idx="3"/>
            <a:endCxn id="9" idx="6"/>
          </p:cNvCxnSpPr>
          <p:nvPr/>
        </p:nvCxnSpPr>
        <p:spPr>
          <a:xfrm flipH="1">
            <a:off x="9481903" y="4949253"/>
            <a:ext cx="626334" cy="3029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BA3FF6F-B193-3D46-A68D-9A430847BD3D}"/>
              </a:ext>
            </a:extLst>
          </p:cNvPr>
          <p:cNvCxnSpPr>
            <a:stCxn id="12" idx="5"/>
            <a:endCxn id="14" idx="1"/>
          </p:cNvCxnSpPr>
          <p:nvPr/>
        </p:nvCxnSpPr>
        <p:spPr>
          <a:xfrm>
            <a:off x="9808069" y="4464002"/>
            <a:ext cx="300168" cy="226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42C369B-86AE-BC43-A6C5-181E8DB30272}"/>
              </a:ext>
            </a:extLst>
          </p:cNvPr>
          <p:cNvCxnSpPr>
            <a:stCxn id="5" idx="4"/>
            <a:endCxn id="7" idx="0"/>
          </p:cNvCxnSpPr>
          <p:nvPr/>
        </p:nvCxnSpPr>
        <p:spPr>
          <a:xfrm flipH="1">
            <a:off x="8736413" y="3844234"/>
            <a:ext cx="393700" cy="701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1A626BA-CC53-8D45-9930-6F15E6240A81}"/>
              </a:ext>
            </a:extLst>
          </p:cNvPr>
          <p:cNvCxnSpPr>
            <a:stCxn id="12" idx="4"/>
            <a:endCxn id="9" idx="7"/>
          </p:cNvCxnSpPr>
          <p:nvPr/>
        </p:nvCxnSpPr>
        <p:spPr>
          <a:xfrm flipH="1">
            <a:off x="9428339" y="4517566"/>
            <a:ext cx="250414" cy="6053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EB4EBA5-376D-5648-95C2-00D995029561}"/>
              </a:ext>
            </a:extLst>
          </p:cNvPr>
          <p:cNvCxnSpPr>
            <a:stCxn id="12" idx="6"/>
            <a:endCxn id="8" idx="3"/>
          </p:cNvCxnSpPr>
          <p:nvPr/>
        </p:nvCxnSpPr>
        <p:spPr>
          <a:xfrm flipV="1">
            <a:off x="9861633" y="3973550"/>
            <a:ext cx="469265" cy="3611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008033D-60F6-0444-9034-3FF7E260E8F9}"/>
              </a:ext>
            </a:extLst>
          </p:cNvPr>
          <p:cNvCxnSpPr>
            <a:stCxn id="16" idx="7"/>
            <a:endCxn id="7" idx="4"/>
          </p:cNvCxnSpPr>
          <p:nvPr/>
        </p:nvCxnSpPr>
        <p:spPr>
          <a:xfrm flipV="1">
            <a:off x="8409403" y="4911034"/>
            <a:ext cx="327010" cy="6470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E7108B8-3940-FF4F-9681-758B62EBC985}"/>
              </a:ext>
            </a:extLst>
          </p:cNvPr>
          <p:cNvCxnSpPr>
            <a:stCxn id="16" idx="6"/>
            <a:endCxn id="9" idx="3"/>
          </p:cNvCxnSpPr>
          <p:nvPr/>
        </p:nvCxnSpPr>
        <p:spPr>
          <a:xfrm flipV="1">
            <a:off x="8462967" y="5381508"/>
            <a:ext cx="706740" cy="3058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52067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0BF9F-CDD8-C041-B160-A7697E7FD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Two-layer GNN from the perspective of a vertex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534B61-AA5F-CB4D-934F-3DC1E66464D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199078" cy="4351338"/>
              </a:xfrm>
            </p:spPr>
            <p:txBody>
              <a:bodyPr/>
              <a:lstStyle/>
              <a:p>
                <a:r>
                  <a:rPr lang="en-US" dirty="0"/>
                  <a:t>Compute the embedding of node 1 of layer 2:</a:t>
                </a:r>
              </a:p>
              <a:p>
                <a:pPr lvl="1"/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(2)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5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6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Compute the embedding of nodes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of layer 1:</a:t>
                </a:r>
              </a:p>
              <a:p>
                <a:pPr lvl="1"/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(1)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bSup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6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bSup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7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bSup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8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bSup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10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bSup>
                      </m:e>
                    </m:d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534B61-AA5F-CB4D-934F-3DC1E66464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199078" cy="4351338"/>
              </a:xfrm>
              <a:blipFill>
                <a:blip r:embed="rId3"/>
                <a:stretch>
                  <a:fillRect l="-1408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Oval 4">
            <a:extLst>
              <a:ext uri="{FF2B5EF4-FFF2-40B4-BE49-F238E27FC236}">
                <a16:creationId xmlns:a16="http://schemas.microsoft.com/office/drawing/2014/main" id="{63BB2C70-5AD7-CE40-B774-C1E8A45FD70D}"/>
              </a:ext>
            </a:extLst>
          </p:cNvPr>
          <p:cNvSpPr/>
          <p:nvPr/>
        </p:nvSpPr>
        <p:spPr>
          <a:xfrm>
            <a:off x="8947233" y="3478474"/>
            <a:ext cx="365760" cy="36576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1F9ABC6-E1DD-5E42-B14D-1953EA89B9A7}"/>
              </a:ext>
            </a:extLst>
          </p:cNvPr>
          <p:cNvSpPr/>
          <p:nvPr/>
        </p:nvSpPr>
        <p:spPr>
          <a:xfrm>
            <a:off x="8220158" y="2808077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DEFFC7E-F18F-1A4A-851A-3E7B714E311E}"/>
              </a:ext>
            </a:extLst>
          </p:cNvPr>
          <p:cNvSpPr/>
          <p:nvPr/>
        </p:nvSpPr>
        <p:spPr>
          <a:xfrm>
            <a:off x="8553533" y="4545274"/>
            <a:ext cx="365760" cy="36576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9316785-A4A7-B54C-9110-8D7E9557A0A2}"/>
              </a:ext>
            </a:extLst>
          </p:cNvPr>
          <p:cNvSpPr/>
          <p:nvPr/>
        </p:nvSpPr>
        <p:spPr>
          <a:xfrm>
            <a:off x="10277334" y="3661354"/>
            <a:ext cx="365760" cy="36576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5396035-C8DA-1640-BA78-166E58615ADF}"/>
              </a:ext>
            </a:extLst>
          </p:cNvPr>
          <p:cNvSpPr/>
          <p:nvPr/>
        </p:nvSpPr>
        <p:spPr>
          <a:xfrm>
            <a:off x="9116143" y="5069312"/>
            <a:ext cx="365760" cy="36576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E36974F-179C-9141-8C15-B419F906FFF2}"/>
              </a:ext>
            </a:extLst>
          </p:cNvPr>
          <p:cNvSpPr/>
          <p:nvPr/>
        </p:nvSpPr>
        <p:spPr>
          <a:xfrm>
            <a:off x="8220158" y="3911947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7DF1BE2-A425-F54B-B734-C78B369972D8}"/>
              </a:ext>
            </a:extLst>
          </p:cNvPr>
          <p:cNvSpPr/>
          <p:nvPr/>
        </p:nvSpPr>
        <p:spPr>
          <a:xfrm>
            <a:off x="9457549" y="2896415"/>
            <a:ext cx="365760" cy="36576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9BC4477-BCC7-F44A-A5C4-D67D9BEA2423}"/>
              </a:ext>
            </a:extLst>
          </p:cNvPr>
          <p:cNvSpPr/>
          <p:nvPr/>
        </p:nvSpPr>
        <p:spPr>
          <a:xfrm>
            <a:off x="9495873" y="4151806"/>
            <a:ext cx="365760" cy="36576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7858E61-48EF-D445-A6B9-3910C57016FE}"/>
              </a:ext>
            </a:extLst>
          </p:cNvPr>
          <p:cNvSpPr/>
          <p:nvPr/>
        </p:nvSpPr>
        <p:spPr>
          <a:xfrm>
            <a:off x="7312743" y="4271297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DDEFE0-D9EE-AD4F-9C38-3D9B3617D30E}"/>
              </a:ext>
            </a:extLst>
          </p:cNvPr>
          <p:cNvSpPr/>
          <p:nvPr/>
        </p:nvSpPr>
        <p:spPr>
          <a:xfrm>
            <a:off x="10054673" y="4637057"/>
            <a:ext cx="365760" cy="36576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93F9AB-3AB9-974E-99B8-AF77BC4BBC8D}"/>
              </a:ext>
            </a:extLst>
          </p:cNvPr>
          <p:cNvSpPr txBox="1"/>
          <p:nvPr/>
        </p:nvSpPr>
        <p:spPr>
          <a:xfrm>
            <a:off x="10250862" y="364734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87704CB-6E4D-8547-9040-CD4396ADD909}"/>
              </a:ext>
            </a:extLst>
          </p:cNvPr>
          <p:cNvSpPr/>
          <p:nvPr/>
        </p:nvSpPr>
        <p:spPr>
          <a:xfrm>
            <a:off x="8097207" y="5504483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EC9DDA4-154D-7B48-919D-8AB5DCFB4F46}"/>
              </a:ext>
            </a:extLst>
          </p:cNvPr>
          <p:cNvSpPr txBox="1"/>
          <p:nvPr/>
        </p:nvSpPr>
        <p:spPr>
          <a:xfrm>
            <a:off x="8070735" y="552262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11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815E4AE-1997-DF40-B5DE-F1E56B097F5D}"/>
              </a:ext>
            </a:extLst>
          </p:cNvPr>
          <p:cNvCxnSpPr>
            <a:stCxn id="11" idx="3"/>
            <a:endCxn id="5" idx="7"/>
          </p:cNvCxnSpPr>
          <p:nvPr/>
        </p:nvCxnSpPr>
        <p:spPr>
          <a:xfrm flipH="1">
            <a:off x="9259429" y="3208611"/>
            <a:ext cx="251684" cy="3234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69C7263-2031-A14F-9115-B4FE13AA2D69}"/>
              </a:ext>
            </a:extLst>
          </p:cNvPr>
          <p:cNvCxnSpPr>
            <a:stCxn id="6" idx="5"/>
            <a:endCxn id="5" idx="1"/>
          </p:cNvCxnSpPr>
          <p:nvPr/>
        </p:nvCxnSpPr>
        <p:spPr>
          <a:xfrm>
            <a:off x="8532354" y="3120273"/>
            <a:ext cx="468443" cy="4117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DF91377-E9CC-5647-8212-7EE57FBB577B}"/>
              </a:ext>
            </a:extLst>
          </p:cNvPr>
          <p:cNvCxnSpPr>
            <a:stCxn id="5" idx="3"/>
            <a:endCxn id="10" idx="7"/>
          </p:cNvCxnSpPr>
          <p:nvPr/>
        </p:nvCxnSpPr>
        <p:spPr>
          <a:xfrm flipH="1">
            <a:off x="8532354" y="3790670"/>
            <a:ext cx="468443" cy="17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F2A2B29-2DED-AC45-83A0-A75F33764EA3}"/>
              </a:ext>
            </a:extLst>
          </p:cNvPr>
          <p:cNvCxnSpPr>
            <a:stCxn id="5" idx="5"/>
            <a:endCxn id="12" idx="1"/>
          </p:cNvCxnSpPr>
          <p:nvPr/>
        </p:nvCxnSpPr>
        <p:spPr>
          <a:xfrm>
            <a:off x="9259429" y="3790670"/>
            <a:ext cx="290008" cy="4147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FC7F11F-7027-AA47-90B2-D364F76840B7}"/>
              </a:ext>
            </a:extLst>
          </p:cNvPr>
          <p:cNvCxnSpPr>
            <a:cxnSpLocks/>
            <a:stCxn id="7" idx="6"/>
            <a:endCxn id="12" idx="3"/>
          </p:cNvCxnSpPr>
          <p:nvPr/>
        </p:nvCxnSpPr>
        <p:spPr>
          <a:xfrm flipV="1">
            <a:off x="8919293" y="4464002"/>
            <a:ext cx="630144" cy="2641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B7AA0D5-EA07-584B-9742-B4B50B926AEB}"/>
              </a:ext>
            </a:extLst>
          </p:cNvPr>
          <p:cNvCxnSpPr>
            <a:stCxn id="11" idx="4"/>
            <a:endCxn id="12" idx="0"/>
          </p:cNvCxnSpPr>
          <p:nvPr/>
        </p:nvCxnSpPr>
        <p:spPr>
          <a:xfrm>
            <a:off x="9640429" y="3262175"/>
            <a:ext cx="38324" cy="8896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F88AD7E-77AC-2643-9D38-9FD56B1B5191}"/>
              </a:ext>
            </a:extLst>
          </p:cNvPr>
          <p:cNvCxnSpPr>
            <a:cxnSpLocks/>
            <a:stCxn id="13" idx="6"/>
            <a:endCxn id="10" idx="3"/>
          </p:cNvCxnSpPr>
          <p:nvPr/>
        </p:nvCxnSpPr>
        <p:spPr>
          <a:xfrm flipV="1">
            <a:off x="7678503" y="4224143"/>
            <a:ext cx="595219" cy="2300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0108C44-32F1-4544-AB3E-FE218B9BF12B}"/>
              </a:ext>
            </a:extLst>
          </p:cNvPr>
          <p:cNvCxnSpPr>
            <a:stCxn id="7" idx="5"/>
            <a:endCxn id="9" idx="1"/>
          </p:cNvCxnSpPr>
          <p:nvPr/>
        </p:nvCxnSpPr>
        <p:spPr>
          <a:xfrm>
            <a:off x="8865729" y="4857470"/>
            <a:ext cx="303978" cy="2654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8953AF5-F97A-294F-9DD3-7770C5AC7961}"/>
              </a:ext>
            </a:extLst>
          </p:cNvPr>
          <p:cNvCxnSpPr>
            <a:stCxn id="14" idx="3"/>
            <a:endCxn id="9" idx="6"/>
          </p:cNvCxnSpPr>
          <p:nvPr/>
        </p:nvCxnSpPr>
        <p:spPr>
          <a:xfrm flipH="1">
            <a:off x="9481903" y="4949253"/>
            <a:ext cx="626334" cy="3029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BA3FF6F-B193-3D46-A68D-9A430847BD3D}"/>
              </a:ext>
            </a:extLst>
          </p:cNvPr>
          <p:cNvCxnSpPr>
            <a:stCxn id="12" idx="5"/>
            <a:endCxn id="14" idx="1"/>
          </p:cNvCxnSpPr>
          <p:nvPr/>
        </p:nvCxnSpPr>
        <p:spPr>
          <a:xfrm>
            <a:off x="9808069" y="4464002"/>
            <a:ext cx="300168" cy="226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42C369B-86AE-BC43-A6C5-181E8DB30272}"/>
              </a:ext>
            </a:extLst>
          </p:cNvPr>
          <p:cNvCxnSpPr>
            <a:stCxn id="5" idx="4"/>
            <a:endCxn id="7" idx="0"/>
          </p:cNvCxnSpPr>
          <p:nvPr/>
        </p:nvCxnSpPr>
        <p:spPr>
          <a:xfrm flipH="1">
            <a:off x="8736413" y="3844234"/>
            <a:ext cx="393700" cy="701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1A626BA-CC53-8D45-9930-6F15E6240A81}"/>
              </a:ext>
            </a:extLst>
          </p:cNvPr>
          <p:cNvCxnSpPr>
            <a:stCxn id="12" idx="4"/>
            <a:endCxn id="9" idx="7"/>
          </p:cNvCxnSpPr>
          <p:nvPr/>
        </p:nvCxnSpPr>
        <p:spPr>
          <a:xfrm flipH="1">
            <a:off x="9428339" y="4517566"/>
            <a:ext cx="250414" cy="6053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EB4EBA5-376D-5648-95C2-00D995029561}"/>
              </a:ext>
            </a:extLst>
          </p:cNvPr>
          <p:cNvCxnSpPr>
            <a:stCxn id="12" idx="6"/>
            <a:endCxn id="8" idx="3"/>
          </p:cNvCxnSpPr>
          <p:nvPr/>
        </p:nvCxnSpPr>
        <p:spPr>
          <a:xfrm flipV="1">
            <a:off x="9861633" y="3973550"/>
            <a:ext cx="469265" cy="3611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008033D-60F6-0444-9034-3FF7E260E8F9}"/>
              </a:ext>
            </a:extLst>
          </p:cNvPr>
          <p:cNvCxnSpPr>
            <a:stCxn id="16" idx="7"/>
            <a:endCxn id="7" idx="4"/>
          </p:cNvCxnSpPr>
          <p:nvPr/>
        </p:nvCxnSpPr>
        <p:spPr>
          <a:xfrm flipV="1">
            <a:off x="8409403" y="4911034"/>
            <a:ext cx="327010" cy="6470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E7108B8-3940-FF4F-9681-758B62EBC985}"/>
              </a:ext>
            </a:extLst>
          </p:cNvPr>
          <p:cNvCxnSpPr>
            <a:stCxn id="16" idx="6"/>
            <a:endCxn id="9" idx="3"/>
          </p:cNvCxnSpPr>
          <p:nvPr/>
        </p:nvCxnSpPr>
        <p:spPr>
          <a:xfrm flipV="1">
            <a:off x="8462967" y="5381508"/>
            <a:ext cx="706740" cy="3058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5682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0BF9F-CDD8-C041-B160-A7697E7FD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Two-layer GNN from the perspective of a vertex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534B61-AA5F-CB4D-934F-3DC1E66464D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199078" cy="4351338"/>
              </a:xfrm>
            </p:spPr>
            <p:txBody>
              <a:bodyPr/>
              <a:lstStyle/>
              <a:p>
                <a:r>
                  <a:rPr lang="en-US" dirty="0"/>
                  <a:t>Compute the embedding of node 1 of layer 2:</a:t>
                </a:r>
              </a:p>
              <a:p>
                <a:pPr lvl="1"/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(2)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5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6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Compute the embedding of nodes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of layer 1:</a:t>
                </a:r>
              </a:p>
              <a:p>
                <a:pPr lvl="1"/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(1)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bSup>
                      </m:e>
                    </m:d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534B61-AA5F-CB4D-934F-3DC1E66464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199078" cy="4351338"/>
              </a:xfrm>
              <a:blipFill>
                <a:blip r:embed="rId3"/>
                <a:stretch>
                  <a:fillRect l="-1408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Oval 4">
            <a:extLst>
              <a:ext uri="{FF2B5EF4-FFF2-40B4-BE49-F238E27FC236}">
                <a16:creationId xmlns:a16="http://schemas.microsoft.com/office/drawing/2014/main" id="{63BB2C70-5AD7-CE40-B774-C1E8A45FD70D}"/>
              </a:ext>
            </a:extLst>
          </p:cNvPr>
          <p:cNvSpPr/>
          <p:nvPr/>
        </p:nvSpPr>
        <p:spPr>
          <a:xfrm>
            <a:off x="8947233" y="3478474"/>
            <a:ext cx="365760" cy="36576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1F9ABC6-E1DD-5E42-B14D-1953EA89B9A7}"/>
              </a:ext>
            </a:extLst>
          </p:cNvPr>
          <p:cNvSpPr/>
          <p:nvPr/>
        </p:nvSpPr>
        <p:spPr>
          <a:xfrm>
            <a:off x="8220158" y="2808077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DEFFC7E-F18F-1A4A-851A-3E7B714E311E}"/>
              </a:ext>
            </a:extLst>
          </p:cNvPr>
          <p:cNvSpPr/>
          <p:nvPr/>
        </p:nvSpPr>
        <p:spPr>
          <a:xfrm>
            <a:off x="8553533" y="4545274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9316785-A4A7-B54C-9110-8D7E9557A0A2}"/>
              </a:ext>
            </a:extLst>
          </p:cNvPr>
          <p:cNvSpPr/>
          <p:nvPr/>
        </p:nvSpPr>
        <p:spPr>
          <a:xfrm>
            <a:off x="10277334" y="3661354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5396035-C8DA-1640-BA78-166E58615ADF}"/>
              </a:ext>
            </a:extLst>
          </p:cNvPr>
          <p:cNvSpPr/>
          <p:nvPr/>
        </p:nvSpPr>
        <p:spPr>
          <a:xfrm>
            <a:off x="9116143" y="5069312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E36974F-179C-9141-8C15-B419F906FFF2}"/>
              </a:ext>
            </a:extLst>
          </p:cNvPr>
          <p:cNvSpPr/>
          <p:nvPr/>
        </p:nvSpPr>
        <p:spPr>
          <a:xfrm>
            <a:off x="8220158" y="3911947"/>
            <a:ext cx="365760" cy="36576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7DF1BE2-A425-F54B-B734-C78B369972D8}"/>
              </a:ext>
            </a:extLst>
          </p:cNvPr>
          <p:cNvSpPr/>
          <p:nvPr/>
        </p:nvSpPr>
        <p:spPr>
          <a:xfrm>
            <a:off x="9457549" y="2896415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9BC4477-BCC7-F44A-A5C4-D67D9BEA2423}"/>
              </a:ext>
            </a:extLst>
          </p:cNvPr>
          <p:cNvSpPr/>
          <p:nvPr/>
        </p:nvSpPr>
        <p:spPr>
          <a:xfrm>
            <a:off x="9495873" y="4151806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7858E61-48EF-D445-A6B9-3910C57016FE}"/>
              </a:ext>
            </a:extLst>
          </p:cNvPr>
          <p:cNvSpPr/>
          <p:nvPr/>
        </p:nvSpPr>
        <p:spPr>
          <a:xfrm>
            <a:off x="7312743" y="4271297"/>
            <a:ext cx="365760" cy="36576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DDEFE0-D9EE-AD4F-9C38-3D9B3617D30E}"/>
              </a:ext>
            </a:extLst>
          </p:cNvPr>
          <p:cNvSpPr/>
          <p:nvPr/>
        </p:nvSpPr>
        <p:spPr>
          <a:xfrm>
            <a:off x="10054673" y="4637057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93F9AB-3AB9-974E-99B8-AF77BC4BBC8D}"/>
              </a:ext>
            </a:extLst>
          </p:cNvPr>
          <p:cNvSpPr txBox="1"/>
          <p:nvPr/>
        </p:nvSpPr>
        <p:spPr>
          <a:xfrm>
            <a:off x="10260413" y="366358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87704CB-6E4D-8547-9040-CD4396ADD909}"/>
              </a:ext>
            </a:extLst>
          </p:cNvPr>
          <p:cNvSpPr/>
          <p:nvPr/>
        </p:nvSpPr>
        <p:spPr>
          <a:xfrm>
            <a:off x="8097207" y="5504483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EC9DDA4-154D-7B48-919D-8AB5DCFB4F46}"/>
              </a:ext>
            </a:extLst>
          </p:cNvPr>
          <p:cNvSpPr txBox="1"/>
          <p:nvPr/>
        </p:nvSpPr>
        <p:spPr>
          <a:xfrm>
            <a:off x="8070735" y="552262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11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815E4AE-1997-DF40-B5DE-F1E56B097F5D}"/>
              </a:ext>
            </a:extLst>
          </p:cNvPr>
          <p:cNvCxnSpPr>
            <a:stCxn id="11" idx="3"/>
            <a:endCxn id="5" idx="7"/>
          </p:cNvCxnSpPr>
          <p:nvPr/>
        </p:nvCxnSpPr>
        <p:spPr>
          <a:xfrm flipH="1">
            <a:off x="9259429" y="3208611"/>
            <a:ext cx="251684" cy="3234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69C7263-2031-A14F-9115-B4FE13AA2D69}"/>
              </a:ext>
            </a:extLst>
          </p:cNvPr>
          <p:cNvCxnSpPr>
            <a:stCxn id="6" idx="5"/>
            <a:endCxn id="5" idx="1"/>
          </p:cNvCxnSpPr>
          <p:nvPr/>
        </p:nvCxnSpPr>
        <p:spPr>
          <a:xfrm>
            <a:off x="8532354" y="3120273"/>
            <a:ext cx="468443" cy="4117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DF91377-E9CC-5647-8212-7EE57FBB577B}"/>
              </a:ext>
            </a:extLst>
          </p:cNvPr>
          <p:cNvCxnSpPr>
            <a:stCxn id="5" idx="3"/>
            <a:endCxn id="10" idx="7"/>
          </p:cNvCxnSpPr>
          <p:nvPr/>
        </p:nvCxnSpPr>
        <p:spPr>
          <a:xfrm flipH="1">
            <a:off x="8532354" y="3790670"/>
            <a:ext cx="468443" cy="17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F2A2B29-2DED-AC45-83A0-A75F33764EA3}"/>
              </a:ext>
            </a:extLst>
          </p:cNvPr>
          <p:cNvCxnSpPr>
            <a:stCxn id="5" idx="5"/>
            <a:endCxn id="12" idx="1"/>
          </p:cNvCxnSpPr>
          <p:nvPr/>
        </p:nvCxnSpPr>
        <p:spPr>
          <a:xfrm>
            <a:off x="9259429" y="3790670"/>
            <a:ext cx="290008" cy="4147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FC7F11F-7027-AA47-90B2-D364F76840B7}"/>
              </a:ext>
            </a:extLst>
          </p:cNvPr>
          <p:cNvCxnSpPr>
            <a:cxnSpLocks/>
            <a:stCxn id="7" idx="6"/>
            <a:endCxn id="12" idx="3"/>
          </p:cNvCxnSpPr>
          <p:nvPr/>
        </p:nvCxnSpPr>
        <p:spPr>
          <a:xfrm flipV="1">
            <a:off x="8919293" y="4464002"/>
            <a:ext cx="630144" cy="2641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B7AA0D5-EA07-584B-9742-B4B50B926AEB}"/>
              </a:ext>
            </a:extLst>
          </p:cNvPr>
          <p:cNvCxnSpPr>
            <a:stCxn id="11" idx="4"/>
            <a:endCxn id="12" idx="0"/>
          </p:cNvCxnSpPr>
          <p:nvPr/>
        </p:nvCxnSpPr>
        <p:spPr>
          <a:xfrm>
            <a:off x="9640429" y="3262175"/>
            <a:ext cx="38324" cy="8896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F88AD7E-77AC-2643-9D38-9FD56B1B5191}"/>
              </a:ext>
            </a:extLst>
          </p:cNvPr>
          <p:cNvCxnSpPr>
            <a:cxnSpLocks/>
            <a:stCxn id="13" idx="6"/>
            <a:endCxn id="10" idx="3"/>
          </p:cNvCxnSpPr>
          <p:nvPr/>
        </p:nvCxnSpPr>
        <p:spPr>
          <a:xfrm flipV="1">
            <a:off x="7678503" y="4224143"/>
            <a:ext cx="595219" cy="2300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0108C44-32F1-4544-AB3E-FE218B9BF12B}"/>
              </a:ext>
            </a:extLst>
          </p:cNvPr>
          <p:cNvCxnSpPr>
            <a:stCxn id="7" idx="5"/>
            <a:endCxn id="9" idx="1"/>
          </p:cNvCxnSpPr>
          <p:nvPr/>
        </p:nvCxnSpPr>
        <p:spPr>
          <a:xfrm>
            <a:off x="8865729" y="4857470"/>
            <a:ext cx="303978" cy="2654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8953AF5-F97A-294F-9DD3-7770C5AC7961}"/>
              </a:ext>
            </a:extLst>
          </p:cNvPr>
          <p:cNvCxnSpPr>
            <a:stCxn id="14" idx="3"/>
            <a:endCxn id="9" idx="6"/>
          </p:cNvCxnSpPr>
          <p:nvPr/>
        </p:nvCxnSpPr>
        <p:spPr>
          <a:xfrm flipH="1">
            <a:off x="9481903" y="4949253"/>
            <a:ext cx="626334" cy="3029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BA3FF6F-B193-3D46-A68D-9A430847BD3D}"/>
              </a:ext>
            </a:extLst>
          </p:cNvPr>
          <p:cNvCxnSpPr>
            <a:stCxn id="12" idx="5"/>
            <a:endCxn id="14" idx="1"/>
          </p:cNvCxnSpPr>
          <p:nvPr/>
        </p:nvCxnSpPr>
        <p:spPr>
          <a:xfrm>
            <a:off x="9808069" y="4464002"/>
            <a:ext cx="300168" cy="226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42C369B-86AE-BC43-A6C5-181E8DB30272}"/>
              </a:ext>
            </a:extLst>
          </p:cNvPr>
          <p:cNvCxnSpPr>
            <a:stCxn id="5" idx="4"/>
            <a:endCxn id="7" idx="0"/>
          </p:cNvCxnSpPr>
          <p:nvPr/>
        </p:nvCxnSpPr>
        <p:spPr>
          <a:xfrm flipH="1">
            <a:off x="8736413" y="3844234"/>
            <a:ext cx="393700" cy="701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1A626BA-CC53-8D45-9930-6F15E6240A81}"/>
              </a:ext>
            </a:extLst>
          </p:cNvPr>
          <p:cNvCxnSpPr>
            <a:stCxn id="12" idx="4"/>
            <a:endCxn id="9" idx="7"/>
          </p:cNvCxnSpPr>
          <p:nvPr/>
        </p:nvCxnSpPr>
        <p:spPr>
          <a:xfrm flipH="1">
            <a:off x="9428339" y="4517566"/>
            <a:ext cx="250414" cy="6053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EB4EBA5-376D-5648-95C2-00D995029561}"/>
              </a:ext>
            </a:extLst>
          </p:cNvPr>
          <p:cNvCxnSpPr>
            <a:stCxn id="12" idx="6"/>
            <a:endCxn id="8" idx="3"/>
          </p:cNvCxnSpPr>
          <p:nvPr/>
        </p:nvCxnSpPr>
        <p:spPr>
          <a:xfrm flipV="1">
            <a:off x="9861633" y="3973550"/>
            <a:ext cx="469265" cy="3611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008033D-60F6-0444-9034-3FF7E260E8F9}"/>
              </a:ext>
            </a:extLst>
          </p:cNvPr>
          <p:cNvCxnSpPr>
            <a:stCxn id="16" idx="7"/>
            <a:endCxn id="7" idx="4"/>
          </p:cNvCxnSpPr>
          <p:nvPr/>
        </p:nvCxnSpPr>
        <p:spPr>
          <a:xfrm flipV="1">
            <a:off x="8409403" y="4911034"/>
            <a:ext cx="327010" cy="6470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E7108B8-3940-FF4F-9681-758B62EBC985}"/>
              </a:ext>
            </a:extLst>
          </p:cNvPr>
          <p:cNvCxnSpPr>
            <a:stCxn id="16" idx="6"/>
            <a:endCxn id="9" idx="3"/>
          </p:cNvCxnSpPr>
          <p:nvPr/>
        </p:nvCxnSpPr>
        <p:spPr>
          <a:xfrm flipV="1">
            <a:off x="8462967" y="5381508"/>
            <a:ext cx="706740" cy="3058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2743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0BF9F-CDD8-C041-B160-A7697E7FD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Two-layer GNN from the perspective of a vertex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534B61-AA5F-CB4D-934F-3DC1E66464D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7231463" cy="4351338"/>
              </a:xfrm>
            </p:spPr>
            <p:txBody>
              <a:bodyPr/>
              <a:lstStyle/>
              <a:p>
                <a:r>
                  <a:rPr lang="en-US" dirty="0"/>
                  <a:t>Compute the embedding of node 1 of layer 2:</a:t>
                </a:r>
              </a:p>
              <a:p>
                <a:pPr lvl="1"/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(2)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5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6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bSup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Compute the embedding of nodes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of layer 1:</a:t>
                </a:r>
              </a:p>
              <a:p>
                <a:pPr lvl="1"/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(1)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7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11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bSup>
                      </m:e>
                    </m:d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B534B61-AA5F-CB4D-934F-3DC1E66464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7231463" cy="4351338"/>
              </a:xfrm>
              <a:blipFill>
                <a:blip r:embed="rId3"/>
                <a:stretch>
                  <a:fillRect l="-1404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Oval 4">
            <a:extLst>
              <a:ext uri="{FF2B5EF4-FFF2-40B4-BE49-F238E27FC236}">
                <a16:creationId xmlns:a16="http://schemas.microsoft.com/office/drawing/2014/main" id="{63BB2C70-5AD7-CE40-B774-C1E8A45FD70D}"/>
              </a:ext>
            </a:extLst>
          </p:cNvPr>
          <p:cNvSpPr/>
          <p:nvPr/>
        </p:nvSpPr>
        <p:spPr>
          <a:xfrm>
            <a:off x="8947233" y="3478474"/>
            <a:ext cx="365760" cy="36576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1F9ABC6-E1DD-5E42-B14D-1953EA89B9A7}"/>
              </a:ext>
            </a:extLst>
          </p:cNvPr>
          <p:cNvSpPr/>
          <p:nvPr/>
        </p:nvSpPr>
        <p:spPr>
          <a:xfrm>
            <a:off x="8220158" y="2808077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DEFFC7E-F18F-1A4A-851A-3E7B714E311E}"/>
              </a:ext>
            </a:extLst>
          </p:cNvPr>
          <p:cNvSpPr/>
          <p:nvPr/>
        </p:nvSpPr>
        <p:spPr>
          <a:xfrm>
            <a:off x="8553533" y="4545274"/>
            <a:ext cx="365760" cy="36576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9316785-A4A7-B54C-9110-8D7E9557A0A2}"/>
              </a:ext>
            </a:extLst>
          </p:cNvPr>
          <p:cNvSpPr/>
          <p:nvPr/>
        </p:nvSpPr>
        <p:spPr>
          <a:xfrm>
            <a:off x="10277334" y="3661354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5396035-C8DA-1640-BA78-166E58615ADF}"/>
              </a:ext>
            </a:extLst>
          </p:cNvPr>
          <p:cNvSpPr/>
          <p:nvPr/>
        </p:nvSpPr>
        <p:spPr>
          <a:xfrm>
            <a:off x="9116143" y="5069312"/>
            <a:ext cx="365760" cy="36576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E36974F-179C-9141-8C15-B419F906FFF2}"/>
              </a:ext>
            </a:extLst>
          </p:cNvPr>
          <p:cNvSpPr/>
          <p:nvPr/>
        </p:nvSpPr>
        <p:spPr>
          <a:xfrm>
            <a:off x="8220158" y="3911947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7DF1BE2-A425-F54B-B734-C78B369972D8}"/>
              </a:ext>
            </a:extLst>
          </p:cNvPr>
          <p:cNvSpPr/>
          <p:nvPr/>
        </p:nvSpPr>
        <p:spPr>
          <a:xfrm>
            <a:off x="9457549" y="2896415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9BC4477-BCC7-F44A-A5C4-D67D9BEA2423}"/>
              </a:ext>
            </a:extLst>
          </p:cNvPr>
          <p:cNvSpPr/>
          <p:nvPr/>
        </p:nvSpPr>
        <p:spPr>
          <a:xfrm>
            <a:off x="9495873" y="4151806"/>
            <a:ext cx="365760" cy="36576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7858E61-48EF-D445-A6B9-3910C57016FE}"/>
              </a:ext>
            </a:extLst>
          </p:cNvPr>
          <p:cNvSpPr/>
          <p:nvPr/>
        </p:nvSpPr>
        <p:spPr>
          <a:xfrm>
            <a:off x="7312743" y="4271297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DDEFE0-D9EE-AD4F-9C38-3D9B3617D30E}"/>
              </a:ext>
            </a:extLst>
          </p:cNvPr>
          <p:cNvSpPr/>
          <p:nvPr/>
        </p:nvSpPr>
        <p:spPr>
          <a:xfrm>
            <a:off x="10054673" y="4637057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93F9AB-3AB9-974E-99B8-AF77BC4BBC8D}"/>
              </a:ext>
            </a:extLst>
          </p:cNvPr>
          <p:cNvSpPr txBox="1"/>
          <p:nvPr/>
        </p:nvSpPr>
        <p:spPr>
          <a:xfrm>
            <a:off x="10260413" y="366358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87704CB-6E4D-8547-9040-CD4396ADD909}"/>
              </a:ext>
            </a:extLst>
          </p:cNvPr>
          <p:cNvSpPr/>
          <p:nvPr/>
        </p:nvSpPr>
        <p:spPr>
          <a:xfrm>
            <a:off x="8097207" y="5504483"/>
            <a:ext cx="365760" cy="36576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EC9DDA4-154D-7B48-919D-8AB5DCFB4F46}"/>
              </a:ext>
            </a:extLst>
          </p:cNvPr>
          <p:cNvSpPr txBox="1"/>
          <p:nvPr/>
        </p:nvSpPr>
        <p:spPr>
          <a:xfrm>
            <a:off x="8084807" y="551502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11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815E4AE-1997-DF40-B5DE-F1E56B097F5D}"/>
              </a:ext>
            </a:extLst>
          </p:cNvPr>
          <p:cNvCxnSpPr>
            <a:stCxn id="11" idx="3"/>
            <a:endCxn id="5" idx="7"/>
          </p:cNvCxnSpPr>
          <p:nvPr/>
        </p:nvCxnSpPr>
        <p:spPr>
          <a:xfrm flipH="1">
            <a:off x="9259429" y="3208611"/>
            <a:ext cx="251684" cy="3234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69C7263-2031-A14F-9115-B4FE13AA2D69}"/>
              </a:ext>
            </a:extLst>
          </p:cNvPr>
          <p:cNvCxnSpPr>
            <a:stCxn id="6" idx="5"/>
            <a:endCxn id="5" idx="1"/>
          </p:cNvCxnSpPr>
          <p:nvPr/>
        </p:nvCxnSpPr>
        <p:spPr>
          <a:xfrm>
            <a:off x="8532354" y="3120273"/>
            <a:ext cx="468443" cy="4117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DF91377-E9CC-5647-8212-7EE57FBB577B}"/>
              </a:ext>
            </a:extLst>
          </p:cNvPr>
          <p:cNvCxnSpPr>
            <a:stCxn id="5" idx="3"/>
            <a:endCxn id="10" idx="7"/>
          </p:cNvCxnSpPr>
          <p:nvPr/>
        </p:nvCxnSpPr>
        <p:spPr>
          <a:xfrm flipH="1">
            <a:off x="8532354" y="3790670"/>
            <a:ext cx="468443" cy="17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F2A2B29-2DED-AC45-83A0-A75F33764EA3}"/>
              </a:ext>
            </a:extLst>
          </p:cNvPr>
          <p:cNvCxnSpPr>
            <a:stCxn id="5" idx="5"/>
            <a:endCxn id="12" idx="1"/>
          </p:cNvCxnSpPr>
          <p:nvPr/>
        </p:nvCxnSpPr>
        <p:spPr>
          <a:xfrm>
            <a:off x="9259429" y="3790670"/>
            <a:ext cx="290008" cy="4147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FC7F11F-7027-AA47-90B2-D364F76840B7}"/>
              </a:ext>
            </a:extLst>
          </p:cNvPr>
          <p:cNvCxnSpPr>
            <a:cxnSpLocks/>
            <a:stCxn id="7" idx="6"/>
            <a:endCxn id="12" idx="3"/>
          </p:cNvCxnSpPr>
          <p:nvPr/>
        </p:nvCxnSpPr>
        <p:spPr>
          <a:xfrm flipV="1">
            <a:off x="8919293" y="4464002"/>
            <a:ext cx="630144" cy="2641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B7AA0D5-EA07-584B-9742-B4B50B926AEB}"/>
              </a:ext>
            </a:extLst>
          </p:cNvPr>
          <p:cNvCxnSpPr>
            <a:stCxn id="11" idx="4"/>
            <a:endCxn id="12" idx="0"/>
          </p:cNvCxnSpPr>
          <p:nvPr/>
        </p:nvCxnSpPr>
        <p:spPr>
          <a:xfrm>
            <a:off x="9640429" y="3262175"/>
            <a:ext cx="38324" cy="8896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F88AD7E-77AC-2643-9D38-9FD56B1B5191}"/>
              </a:ext>
            </a:extLst>
          </p:cNvPr>
          <p:cNvCxnSpPr>
            <a:cxnSpLocks/>
            <a:stCxn id="13" idx="6"/>
            <a:endCxn id="10" idx="3"/>
          </p:cNvCxnSpPr>
          <p:nvPr/>
        </p:nvCxnSpPr>
        <p:spPr>
          <a:xfrm flipV="1">
            <a:off x="7678503" y="4224143"/>
            <a:ext cx="595219" cy="2300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0108C44-32F1-4544-AB3E-FE218B9BF12B}"/>
              </a:ext>
            </a:extLst>
          </p:cNvPr>
          <p:cNvCxnSpPr>
            <a:stCxn id="7" idx="5"/>
            <a:endCxn id="9" idx="1"/>
          </p:cNvCxnSpPr>
          <p:nvPr/>
        </p:nvCxnSpPr>
        <p:spPr>
          <a:xfrm>
            <a:off x="8865729" y="4857470"/>
            <a:ext cx="303978" cy="2654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8953AF5-F97A-294F-9DD3-7770C5AC7961}"/>
              </a:ext>
            </a:extLst>
          </p:cNvPr>
          <p:cNvCxnSpPr>
            <a:stCxn id="14" idx="3"/>
            <a:endCxn id="9" idx="6"/>
          </p:cNvCxnSpPr>
          <p:nvPr/>
        </p:nvCxnSpPr>
        <p:spPr>
          <a:xfrm flipH="1">
            <a:off x="9481903" y="4949253"/>
            <a:ext cx="626334" cy="3029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BA3FF6F-B193-3D46-A68D-9A430847BD3D}"/>
              </a:ext>
            </a:extLst>
          </p:cNvPr>
          <p:cNvCxnSpPr>
            <a:stCxn id="12" idx="5"/>
            <a:endCxn id="14" idx="1"/>
          </p:cNvCxnSpPr>
          <p:nvPr/>
        </p:nvCxnSpPr>
        <p:spPr>
          <a:xfrm>
            <a:off x="9808069" y="4464002"/>
            <a:ext cx="300168" cy="226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42C369B-86AE-BC43-A6C5-181E8DB30272}"/>
              </a:ext>
            </a:extLst>
          </p:cNvPr>
          <p:cNvCxnSpPr>
            <a:stCxn id="5" idx="4"/>
            <a:endCxn id="7" idx="0"/>
          </p:cNvCxnSpPr>
          <p:nvPr/>
        </p:nvCxnSpPr>
        <p:spPr>
          <a:xfrm flipH="1">
            <a:off x="8736413" y="3844234"/>
            <a:ext cx="393700" cy="701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1A626BA-CC53-8D45-9930-6F15E6240A81}"/>
              </a:ext>
            </a:extLst>
          </p:cNvPr>
          <p:cNvCxnSpPr>
            <a:stCxn id="12" idx="4"/>
            <a:endCxn id="9" idx="7"/>
          </p:cNvCxnSpPr>
          <p:nvPr/>
        </p:nvCxnSpPr>
        <p:spPr>
          <a:xfrm flipH="1">
            <a:off x="9428339" y="4517566"/>
            <a:ext cx="250414" cy="6053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EB4EBA5-376D-5648-95C2-00D995029561}"/>
              </a:ext>
            </a:extLst>
          </p:cNvPr>
          <p:cNvCxnSpPr>
            <a:stCxn id="12" idx="6"/>
            <a:endCxn id="8" idx="3"/>
          </p:cNvCxnSpPr>
          <p:nvPr/>
        </p:nvCxnSpPr>
        <p:spPr>
          <a:xfrm flipV="1">
            <a:off x="9861633" y="3973550"/>
            <a:ext cx="469265" cy="3611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008033D-60F6-0444-9034-3FF7E260E8F9}"/>
              </a:ext>
            </a:extLst>
          </p:cNvPr>
          <p:cNvCxnSpPr>
            <a:stCxn id="16" idx="7"/>
            <a:endCxn id="7" idx="4"/>
          </p:cNvCxnSpPr>
          <p:nvPr/>
        </p:nvCxnSpPr>
        <p:spPr>
          <a:xfrm flipV="1">
            <a:off x="8409403" y="4911034"/>
            <a:ext cx="327010" cy="6470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E7108B8-3940-FF4F-9681-758B62EBC985}"/>
              </a:ext>
            </a:extLst>
          </p:cNvPr>
          <p:cNvCxnSpPr>
            <a:stCxn id="16" idx="6"/>
            <a:endCxn id="9" idx="3"/>
          </p:cNvCxnSpPr>
          <p:nvPr/>
        </p:nvCxnSpPr>
        <p:spPr>
          <a:xfrm flipV="1">
            <a:off x="8462967" y="5381508"/>
            <a:ext cx="706740" cy="3058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67767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45F1D-7BB3-C548-83DB-3D3BB2DFB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view of data dependency</a:t>
            </a:r>
          </a:p>
        </p:txBody>
      </p: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DC911909-1396-3443-BBA0-552657F3F49D}"/>
              </a:ext>
            </a:extLst>
          </p:cNvPr>
          <p:cNvGrpSpPr/>
          <p:nvPr/>
        </p:nvGrpSpPr>
        <p:grpSpPr>
          <a:xfrm>
            <a:off x="2725516" y="2624167"/>
            <a:ext cx="6445480" cy="2993378"/>
            <a:chOff x="2725516" y="2624167"/>
            <a:chExt cx="6445480" cy="2993378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8A7D1A92-0589-9A48-AD11-28274E55EAC9}"/>
                </a:ext>
              </a:extLst>
            </p:cNvPr>
            <p:cNvGrpSpPr/>
            <p:nvPr/>
          </p:nvGrpSpPr>
          <p:grpSpPr>
            <a:xfrm>
              <a:off x="4127897" y="2764138"/>
              <a:ext cx="5043099" cy="2822116"/>
              <a:chOff x="4127897" y="2764138"/>
              <a:chExt cx="5043099" cy="2822116"/>
            </a:xfrm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608D3000-EE5D-8046-8AA8-137460642938}"/>
                  </a:ext>
                </a:extLst>
              </p:cNvPr>
              <p:cNvSpPr/>
              <p:nvPr/>
            </p:nvSpPr>
            <p:spPr>
              <a:xfrm>
                <a:off x="6009420" y="2764138"/>
                <a:ext cx="365760" cy="365760"/>
              </a:xfrm>
              <a:prstGeom prst="ellipse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5E377045-D9F9-E547-9D5E-5C93B4D5AEA1}"/>
                  </a:ext>
                </a:extLst>
              </p:cNvPr>
              <p:cNvSpPr/>
              <p:nvPr/>
            </p:nvSpPr>
            <p:spPr>
              <a:xfrm>
                <a:off x="4480340" y="3773442"/>
                <a:ext cx="365760" cy="365760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EFA58448-CE64-A147-A928-D7428D6D0E19}"/>
                  </a:ext>
                </a:extLst>
              </p:cNvPr>
              <p:cNvSpPr/>
              <p:nvPr/>
            </p:nvSpPr>
            <p:spPr>
              <a:xfrm>
                <a:off x="7538500" y="3773442"/>
                <a:ext cx="365760" cy="365760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6</a:t>
                </a:r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DE1113A7-04C1-5844-8CD2-2DC0D1AD3569}"/>
                  </a:ext>
                </a:extLst>
              </p:cNvPr>
              <p:cNvSpPr/>
              <p:nvPr/>
            </p:nvSpPr>
            <p:spPr>
              <a:xfrm>
                <a:off x="6773960" y="3773442"/>
                <a:ext cx="365760" cy="365760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5</a:t>
                </a:r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389F062E-BD8A-894B-AE5E-66127C7F86A9}"/>
                  </a:ext>
                </a:extLst>
              </p:cNvPr>
              <p:cNvSpPr/>
              <p:nvPr/>
            </p:nvSpPr>
            <p:spPr>
              <a:xfrm>
                <a:off x="5244880" y="3773442"/>
                <a:ext cx="365760" cy="365760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AB3AC726-2797-A149-B3A7-B75932C7D428}"/>
                  </a:ext>
                </a:extLst>
              </p:cNvPr>
              <p:cNvSpPr/>
              <p:nvPr/>
            </p:nvSpPr>
            <p:spPr>
              <a:xfrm>
                <a:off x="6009420" y="3773442"/>
                <a:ext cx="365760" cy="365760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44CEB5EF-C0F2-8545-807A-FC3FD22D54D3}"/>
                  </a:ext>
                </a:extLst>
              </p:cNvPr>
              <p:cNvSpPr/>
              <p:nvPr/>
            </p:nvSpPr>
            <p:spPr>
              <a:xfrm>
                <a:off x="4127897" y="5202014"/>
                <a:ext cx="365760" cy="365760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A75270E0-CEBE-2C47-88E4-BCA210BE526C}"/>
                  </a:ext>
                </a:extLst>
              </p:cNvPr>
              <p:cNvSpPr/>
              <p:nvPr/>
            </p:nvSpPr>
            <p:spPr>
              <a:xfrm>
                <a:off x="6390535" y="5220494"/>
                <a:ext cx="365760" cy="365760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7</a:t>
                </a:r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8B129009-3154-E540-9E28-8C48F1646EBE}"/>
                  </a:ext>
                </a:extLst>
              </p:cNvPr>
              <p:cNvSpPr/>
              <p:nvPr/>
            </p:nvSpPr>
            <p:spPr>
              <a:xfrm>
                <a:off x="5247245" y="5220494"/>
                <a:ext cx="365760" cy="365760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6E1BC722-BCC1-7944-97F6-977041A74ABD}"/>
                  </a:ext>
                </a:extLst>
              </p:cNvPr>
              <p:cNvGrpSpPr/>
              <p:nvPr/>
            </p:nvGrpSpPr>
            <p:grpSpPr>
              <a:xfrm>
                <a:off x="8752292" y="5198442"/>
                <a:ext cx="418704" cy="369332"/>
                <a:chOff x="7001436" y="5223907"/>
                <a:chExt cx="418704" cy="369332"/>
              </a:xfrm>
            </p:grpSpPr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C98C739B-5F00-7C4E-8B0F-03D8BB8BD041}"/>
                    </a:ext>
                  </a:extLst>
                </p:cNvPr>
                <p:cNvSpPr/>
                <p:nvPr/>
              </p:nvSpPr>
              <p:spPr>
                <a:xfrm>
                  <a:off x="7022795" y="5227479"/>
                  <a:ext cx="365760" cy="365760"/>
                </a:xfrm>
                <a:prstGeom prst="ellipse">
                  <a:avLst/>
                </a:prstGeom>
                <a:solidFill>
                  <a:schemeClr val="accent2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AF4EA397-47D9-A340-8900-00576E28114A}"/>
                    </a:ext>
                  </a:extLst>
                </p:cNvPr>
                <p:cNvSpPr txBox="1"/>
                <p:nvPr/>
              </p:nvSpPr>
              <p:spPr>
                <a:xfrm>
                  <a:off x="7001436" y="5223907"/>
                  <a:ext cx="41870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bg1"/>
                      </a:solidFill>
                    </a:rPr>
                    <a:t>11</a:t>
                  </a:r>
                </a:p>
              </p:txBody>
            </p:sp>
          </p:grp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630D4741-CB65-7941-A298-6B58AA947436}"/>
                  </a:ext>
                </a:extLst>
              </p:cNvPr>
              <p:cNvCxnSpPr>
                <a:stCxn id="5" idx="4"/>
                <a:endCxn id="6" idx="7"/>
              </p:cNvCxnSpPr>
              <p:nvPr/>
            </p:nvCxnSpPr>
            <p:spPr>
              <a:xfrm flipH="1">
                <a:off x="4792536" y="3129898"/>
                <a:ext cx="1399764" cy="6971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F7F9FF3E-4CD8-314A-97F0-157246D06B54}"/>
                  </a:ext>
                </a:extLst>
              </p:cNvPr>
              <p:cNvCxnSpPr>
                <a:endCxn id="11" idx="0"/>
              </p:cNvCxnSpPr>
              <p:nvPr/>
            </p:nvCxnSpPr>
            <p:spPr>
              <a:xfrm flipH="1">
                <a:off x="5427760" y="3129898"/>
                <a:ext cx="764540" cy="64354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01DF9C51-611C-6546-9580-1DEEF6AE5D00}"/>
                  </a:ext>
                </a:extLst>
              </p:cNvPr>
              <p:cNvCxnSpPr>
                <a:endCxn id="12" idx="0"/>
              </p:cNvCxnSpPr>
              <p:nvPr/>
            </p:nvCxnSpPr>
            <p:spPr>
              <a:xfrm>
                <a:off x="6192300" y="3129898"/>
                <a:ext cx="0" cy="64354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025BD46F-6F41-3549-A304-B62DC1583640}"/>
                  </a:ext>
                </a:extLst>
              </p:cNvPr>
              <p:cNvCxnSpPr>
                <a:stCxn id="5" idx="4"/>
                <a:endCxn id="10" idx="0"/>
              </p:cNvCxnSpPr>
              <p:nvPr/>
            </p:nvCxnSpPr>
            <p:spPr>
              <a:xfrm>
                <a:off x="6192300" y="3129898"/>
                <a:ext cx="764540" cy="64354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316D225B-4FDD-1F4D-B003-2DE69A0A9C2D}"/>
                  </a:ext>
                </a:extLst>
              </p:cNvPr>
              <p:cNvCxnSpPr>
                <a:stCxn id="5" idx="4"/>
                <a:endCxn id="7" idx="0"/>
              </p:cNvCxnSpPr>
              <p:nvPr/>
            </p:nvCxnSpPr>
            <p:spPr>
              <a:xfrm>
                <a:off x="6192300" y="3129898"/>
                <a:ext cx="1529080" cy="64354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3A4CB600-E3D1-0243-BE20-E78E47D2A023}"/>
                  </a:ext>
                </a:extLst>
              </p:cNvPr>
              <p:cNvCxnSpPr>
                <a:cxnSpLocks/>
                <a:stCxn id="7" idx="4"/>
                <a:endCxn id="43" idx="0"/>
              </p:cNvCxnSpPr>
              <p:nvPr/>
            </p:nvCxnSpPr>
            <p:spPr>
              <a:xfrm flipH="1">
                <a:off x="4310777" y="4139202"/>
                <a:ext cx="3410603" cy="106281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E67D98D8-7CE5-FF47-9A66-47E7F65165D7}"/>
                  </a:ext>
                </a:extLst>
              </p:cNvPr>
              <p:cNvCxnSpPr>
                <a:stCxn id="7" idx="4"/>
                <a:endCxn id="45" idx="0"/>
              </p:cNvCxnSpPr>
              <p:nvPr/>
            </p:nvCxnSpPr>
            <p:spPr>
              <a:xfrm flipH="1">
                <a:off x="5430125" y="4139202"/>
                <a:ext cx="2291255" cy="108129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AA468A50-416B-654D-A6D6-7EE42C4CBBA8}"/>
                  </a:ext>
                </a:extLst>
              </p:cNvPr>
              <p:cNvCxnSpPr>
                <a:stCxn id="7" idx="4"/>
                <a:endCxn id="44" idx="0"/>
              </p:cNvCxnSpPr>
              <p:nvPr/>
            </p:nvCxnSpPr>
            <p:spPr>
              <a:xfrm flipH="1">
                <a:off x="6573415" y="4139202"/>
                <a:ext cx="1147965" cy="108129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EC58BCE4-8EC3-D346-9AE0-AE27D8AD6EE9}"/>
                  </a:ext>
                </a:extLst>
              </p:cNvPr>
              <p:cNvCxnSpPr>
                <a:stCxn id="7" idx="4"/>
                <a:endCxn id="46" idx="0"/>
              </p:cNvCxnSpPr>
              <p:nvPr/>
            </p:nvCxnSpPr>
            <p:spPr>
              <a:xfrm>
                <a:off x="7721380" y="4139202"/>
                <a:ext cx="1240264" cy="105924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A0E8B30A-CADE-3F49-8743-0B4436A25F01}"/>
                  </a:ext>
                </a:extLst>
              </p:cNvPr>
              <p:cNvCxnSpPr>
                <a:stCxn id="6" idx="4"/>
                <a:endCxn id="43" idx="0"/>
              </p:cNvCxnSpPr>
              <p:nvPr/>
            </p:nvCxnSpPr>
            <p:spPr>
              <a:xfrm flipH="1">
                <a:off x="4310777" y="4139202"/>
                <a:ext cx="352443" cy="106281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1D7A9263-C892-EB48-9CC4-9AFD586C8214}"/>
                  </a:ext>
                </a:extLst>
              </p:cNvPr>
              <p:cNvCxnSpPr>
                <a:cxnSpLocks/>
                <a:stCxn id="11" idx="4"/>
                <a:endCxn id="43" idx="0"/>
              </p:cNvCxnSpPr>
              <p:nvPr/>
            </p:nvCxnSpPr>
            <p:spPr>
              <a:xfrm flipH="1">
                <a:off x="4310777" y="4139202"/>
                <a:ext cx="1116983" cy="106281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FEC359E1-AC0A-E643-86ED-D5A2A3911EFE}"/>
                  </a:ext>
                </a:extLst>
              </p:cNvPr>
              <p:cNvCxnSpPr>
                <a:cxnSpLocks/>
                <a:stCxn id="11" idx="4"/>
                <a:endCxn id="45" idx="0"/>
              </p:cNvCxnSpPr>
              <p:nvPr/>
            </p:nvCxnSpPr>
            <p:spPr>
              <a:xfrm>
                <a:off x="5427760" y="4139202"/>
                <a:ext cx="2365" cy="108129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3B976529-12B4-614F-B3EE-14519445A18A}"/>
                  </a:ext>
                </a:extLst>
              </p:cNvPr>
              <p:cNvCxnSpPr>
                <a:stCxn id="12" idx="4"/>
                <a:endCxn id="43" idx="0"/>
              </p:cNvCxnSpPr>
              <p:nvPr/>
            </p:nvCxnSpPr>
            <p:spPr>
              <a:xfrm flipH="1">
                <a:off x="4310777" y="4139202"/>
                <a:ext cx="1881523" cy="106281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CFDD0C54-3AFE-2942-8138-E05BDD6069EB}"/>
                  </a:ext>
                </a:extLst>
              </p:cNvPr>
              <p:cNvSpPr/>
              <p:nvPr/>
            </p:nvSpPr>
            <p:spPr>
              <a:xfrm>
                <a:off x="4692352" y="5202014"/>
                <a:ext cx="365760" cy="365760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A4B8029D-99F0-9B44-81AF-131AF1E2B9B8}"/>
                  </a:ext>
                </a:extLst>
              </p:cNvPr>
              <p:cNvCxnSpPr>
                <a:stCxn id="12" idx="4"/>
                <a:endCxn id="91" idx="0"/>
              </p:cNvCxnSpPr>
              <p:nvPr/>
            </p:nvCxnSpPr>
            <p:spPr>
              <a:xfrm flipH="1">
                <a:off x="4875232" y="4139202"/>
                <a:ext cx="1317068" cy="106281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0317CE17-663D-FE4C-AE2F-A41802E2F47F}"/>
                  </a:ext>
                </a:extLst>
              </p:cNvPr>
              <p:cNvSpPr/>
              <p:nvPr/>
            </p:nvSpPr>
            <p:spPr>
              <a:xfrm>
                <a:off x="5818890" y="5220494"/>
                <a:ext cx="365760" cy="365760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6</a:t>
                </a:r>
              </a:p>
            </p:txBody>
          </p: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770CE0DF-B9C1-634F-8D0F-94A1A414146B}"/>
                  </a:ext>
                </a:extLst>
              </p:cNvPr>
              <p:cNvCxnSpPr>
                <a:cxnSpLocks/>
                <a:stCxn id="12" idx="4"/>
                <a:endCxn id="94" idx="0"/>
              </p:cNvCxnSpPr>
              <p:nvPr/>
            </p:nvCxnSpPr>
            <p:spPr>
              <a:xfrm flipH="1">
                <a:off x="6001770" y="4139202"/>
                <a:ext cx="190530" cy="108129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886C57B1-4763-8342-82CF-A05F01C6763C}"/>
                  </a:ext>
                </a:extLst>
              </p:cNvPr>
              <p:cNvCxnSpPr>
                <a:cxnSpLocks/>
                <a:stCxn id="12" idx="4"/>
                <a:endCxn id="44" idx="0"/>
              </p:cNvCxnSpPr>
              <p:nvPr/>
            </p:nvCxnSpPr>
            <p:spPr>
              <a:xfrm>
                <a:off x="6192300" y="4139202"/>
                <a:ext cx="381115" cy="108129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405DC536-9499-FF42-9181-3ABEEE11D990}"/>
                  </a:ext>
                </a:extLst>
              </p:cNvPr>
              <p:cNvSpPr/>
              <p:nvPr/>
            </p:nvSpPr>
            <p:spPr>
              <a:xfrm>
                <a:off x="6968433" y="5218529"/>
                <a:ext cx="365760" cy="365760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8</a:t>
                </a:r>
              </a:p>
            </p:txBody>
          </p:sp>
          <p:grpSp>
            <p:nvGrpSpPr>
              <p:cNvPr id="102" name="Group 101">
                <a:extLst>
                  <a:ext uri="{FF2B5EF4-FFF2-40B4-BE49-F238E27FC236}">
                    <a16:creationId xmlns:a16="http://schemas.microsoft.com/office/drawing/2014/main" id="{59570590-787C-4747-9CE5-1DB59EECD1BC}"/>
                  </a:ext>
                </a:extLst>
              </p:cNvPr>
              <p:cNvGrpSpPr/>
              <p:nvPr/>
            </p:nvGrpSpPr>
            <p:grpSpPr>
              <a:xfrm>
                <a:off x="8138042" y="5211686"/>
                <a:ext cx="418704" cy="369332"/>
                <a:chOff x="7001436" y="5223907"/>
                <a:chExt cx="418704" cy="369332"/>
              </a:xfrm>
            </p:grpSpPr>
            <p:sp>
              <p:nvSpPr>
                <p:cNvPr id="103" name="Oval 102">
                  <a:extLst>
                    <a:ext uri="{FF2B5EF4-FFF2-40B4-BE49-F238E27FC236}">
                      <a16:creationId xmlns:a16="http://schemas.microsoft.com/office/drawing/2014/main" id="{37A65FE3-E553-0F47-8048-75C740892DCF}"/>
                    </a:ext>
                  </a:extLst>
                </p:cNvPr>
                <p:cNvSpPr/>
                <p:nvPr/>
              </p:nvSpPr>
              <p:spPr>
                <a:xfrm>
                  <a:off x="7022795" y="5227479"/>
                  <a:ext cx="365760" cy="365760"/>
                </a:xfrm>
                <a:prstGeom prst="ellipse">
                  <a:avLst/>
                </a:prstGeom>
                <a:solidFill>
                  <a:schemeClr val="accent2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3AFCA3E5-4DA4-794A-8D9F-A670A91883FA}"/>
                    </a:ext>
                  </a:extLst>
                </p:cNvPr>
                <p:cNvSpPr txBox="1"/>
                <p:nvPr/>
              </p:nvSpPr>
              <p:spPr>
                <a:xfrm>
                  <a:off x="7001436" y="5223907"/>
                  <a:ext cx="41870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bg1"/>
                      </a:solidFill>
                    </a:rPr>
                    <a:t>10</a:t>
                  </a:r>
                </a:p>
              </p:txBody>
            </p:sp>
          </p:grp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F57E5504-D9A7-AD46-B7A9-4753E5D52C75}"/>
                  </a:ext>
                </a:extLst>
              </p:cNvPr>
              <p:cNvCxnSpPr>
                <a:stCxn id="12" idx="4"/>
                <a:endCxn id="104" idx="0"/>
              </p:cNvCxnSpPr>
              <p:nvPr/>
            </p:nvCxnSpPr>
            <p:spPr>
              <a:xfrm>
                <a:off x="6192300" y="4139202"/>
                <a:ext cx="2155094" cy="107248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D1273993-3B12-1548-AFF1-C78FE58C8919}"/>
                  </a:ext>
                </a:extLst>
              </p:cNvPr>
              <p:cNvCxnSpPr>
                <a:stCxn id="12" idx="4"/>
                <a:endCxn id="100" idx="0"/>
              </p:cNvCxnSpPr>
              <p:nvPr/>
            </p:nvCxnSpPr>
            <p:spPr>
              <a:xfrm>
                <a:off x="6192300" y="4139202"/>
                <a:ext cx="959013" cy="1079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2B71F9F6-0464-8C48-8175-FB2317752CB9}"/>
                  </a:ext>
                </a:extLst>
              </p:cNvPr>
              <p:cNvCxnSpPr>
                <a:stCxn id="10" idx="4"/>
                <a:endCxn id="43" idx="0"/>
              </p:cNvCxnSpPr>
              <p:nvPr/>
            </p:nvCxnSpPr>
            <p:spPr>
              <a:xfrm flipH="1">
                <a:off x="4310777" y="4139202"/>
                <a:ext cx="2646063" cy="106281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D075FA22-6A84-D140-B6A8-2F3326C4F980}"/>
                  </a:ext>
                </a:extLst>
              </p:cNvPr>
              <p:cNvSpPr/>
              <p:nvPr/>
            </p:nvSpPr>
            <p:spPr>
              <a:xfrm>
                <a:off x="7565653" y="5215258"/>
                <a:ext cx="365760" cy="365760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9</a:t>
                </a:r>
              </a:p>
            </p:txBody>
          </p: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9DB21D5B-8D4B-2F48-8256-B35507E1767C}"/>
                  </a:ext>
                </a:extLst>
              </p:cNvPr>
              <p:cNvCxnSpPr>
                <a:stCxn id="10" idx="4"/>
                <a:endCxn id="123" idx="0"/>
              </p:cNvCxnSpPr>
              <p:nvPr/>
            </p:nvCxnSpPr>
            <p:spPr>
              <a:xfrm>
                <a:off x="6956840" y="4139202"/>
                <a:ext cx="791693" cy="107605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6" name="Rectangle 125">
                  <a:extLst>
                    <a:ext uri="{FF2B5EF4-FFF2-40B4-BE49-F238E27FC236}">
                      <a16:creationId xmlns:a16="http://schemas.microsoft.com/office/drawing/2014/main" id="{12681345-80C8-3B40-9527-A0351FE8DC17}"/>
                    </a:ext>
                  </a:extLst>
                </p:cNvPr>
                <p:cNvSpPr/>
                <p:nvPr/>
              </p:nvSpPr>
              <p:spPr>
                <a:xfrm>
                  <a:off x="2725516" y="2624167"/>
                  <a:ext cx="618183" cy="43826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(2)</m:t>
                            </m:r>
                          </m:sup>
                        </m:sSubSup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26" name="Rectangle 125">
                  <a:extLst>
                    <a:ext uri="{FF2B5EF4-FFF2-40B4-BE49-F238E27FC236}">
                      <a16:creationId xmlns:a16="http://schemas.microsoft.com/office/drawing/2014/main" id="{12681345-80C8-3B40-9527-A0351FE8DC1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25516" y="2624167"/>
                  <a:ext cx="618183" cy="438262"/>
                </a:xfrm>
                <a:prstGeom prst="rect">
                  <a:avLst/>
                </a:prstGeom>
                <a:blipFill>
                  <a:blip r:embed="rId2"/>
                  <a:stretch>
                    <a:fillRect b="-285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7" name="Rectangle 126">
                  <a:extLst>
                    <a:ext uri="{FF2B5EF4-FFF2-40B4-BE49-F238E27FC236}">
                      <a16:creationId xmlns:a16="http://schemas.microsoft.com/office/drawing/2014/main" id="{B9D065EB-BBD5-7049-A28A-D0E20DE45216}"/>
                    </a:ext>
                  </a:extLst>
                </p:cNvPr>
                <p:cNvSpPr/>
                <p:nvPr/>
              </p:nvSpPr>
              <p:spPr>
                <a:xfrm>
                  <a:off x="2725516" y="3737191"/>
                  <a:ext cx="618182" cy="44493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(1)</m:t>
                            </m:r>
                          </m:sup>
                        </m:sSubSup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27" name="Rectangle 126">
                  <a:extLst>
                    <a:ext uri="{FF2B5EF4-FFF2-40B4-BE49-F238E27FC236}">
                      <a16:creationId xmlns:a16="http://schemas.microsoft.com/office/drawing/2014/main" id="{B9D065EB-BBD5-7049-A28A-D0E20DE4521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25516" y="3737191"/>
                  <a:ext cx="618182" cy="444930"/>
                </a:xfrm>
                <a:prstGeom prst="rect">
                  <a:avLst/>
                </a:prstGeom>
                <a:blipFill>
                  <a:blip r:embed="rId3"/>
                  <a:stretch>
                    <a:fillRect b="-277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8" name="Rectangle 127">
                  <a:extLst>
                    <a:ext uri="{FF2B5EF4-FFF2-40B4-BE49-F238E27FC236}">
                      <a16:creationId xmlns:a16="http://schemas.microsoft.com/office/drawing/2014/main" id="{082DB75B-5000-E540-B704-82BFC0F66B1A}"/>
                    </a:ext>
                  </a:extLst>
                </p:cNvPr>
                <p:cNvSpPr/>
                <p:nvPr/>
              </p:nvSpPr>
              <p:spPr>
                <a:xfrm>
                  <a:off x="2730836" y="5141324"/>
                  <a:ext cx="618182" cy="47622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(0)</m:t>
                            </m:r>
                          </m:sup>
                        </m:sSubSup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28" name="Rectangle 127">
                  <a:extLst>
                    <a:ext uri="{FF2B5EF4-FFF2-40B4-BE49-F238E27FC236}">
                      <a16:creationId xmlns:a16="http://schemas.microsoft.com/office/drawing/2014/main" id="{082DB75B-5000-E540-B704-82BFC0F66B1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30836" y="5141324"/>
                  <a:ext cx="618182" cy="476221"/>
                </a:xfrm>
                <a:prstGeom prst="rect">
                  <a:avLst/>
                </a:prstGeom>
                <a:blipFill>
                  <a:blip r:embed="rId4"/>
                  <a:stretch>
                    <a:fillRect b="-789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30" name="Content Placeholder 2">
            <a:extLst>
              <a:ext uri="{FF2B5EF4-FFF2-40B4-BE49-F238E27FC236}">
                <a16:creationId xmlns:a16="http://schemas.microsoft.com/office/drawing/2014/main" id="{6479962E-8B77-5942-89D1-CE349CA30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Neighborhood size increases exponentially when L increases.</a:t>
            </a:r>
          </a:p>
        </p:txBody>
      </p:sp>
    </p:spTree>
    <p:extLst>
      <p:ext uri="{BB962C8B-B14F-4D97-AF65-F5344CB8AC3E}">
        <p14:creationId xmlns:p14="http://schemas.microsoft.com/office/powerpoint/2010/main" val="2622737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CBE1A-6EC0-2248-86F1-7609C9791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mini-batch training on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4A644-B125-7943-AEA8-876C4BCDD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1: randomly sample target nodes.</a:t>
            </a:r>
          </a:p>
          <a:p>
            <a:pPr lvl="1"/>
            <a:r>
              <a:rPr lang="en-US" dirty="0"/>
              <a:t>Sample nodes for computing node embeddings.</a:t>
            </a:r>
          </a:p>
          <a:p>
            <a:r>
              <a:rPr lang="en-US" dirty="0"/>
              <a:t>Step 2: randomly sample neighbors</a:t>
            </a:r>
          </a:p>
          <a:p>
            <a:pPr lvl="1"/>
            <a:r>
              <a:rPr lang="en-US" dirty="0"/>
              <a:t>Equivalent to prune the computation for node embeddings.</a:t>
            </a:r>
          </a:p>
        </p:txBody>
      </p:sp>
    </p:spTree>
    <p:extLst>
      <p:ext uri="{BB962C8B-B14F-4D97-AF65-F5344CB8AC3E}">
        <p14:creationId xmlns:p14="http://schemas.microsoft.com/office/powerpoint/2010/main" val="117534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ADE6B-F4A4-EA46-BC9F-53FC70E06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04697-63A8-BA47-97E5-B9080ED70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Neighbor sampling</a:t>
            </a:r>
          </a:p>
          <a:p>
            <a:r>
              <a:rPr lang="en-US" dirty="0"/>
              <a:t>Control-variate based sampling</a:t>
            </a:r>
          </a:p>
          <a:p>
            <a:r>
              <a:rPr lang="en-US" dirty="0"/>
              <a:t>Layer-wise sampling</a:t>
            </a:r>
          </a:p>
          <a:p>
            <a:r>
              <a:rPr lang="en-US" dirty="0"/>
              <a:t>Random walk sampling</a:t>
            </a:r>
          </a:p>
        </p:txBody>
      </p:sp>
    </p:spTree>
    <p:extLst>
      <p:ext uri="{BB962C8B-B14F-4D97-AF65-F5344CB8AC3E}">
        <p14:creationId xmlns:p14="http://schemas.microsoft.com/office/powerpoint/2010/main" val="3894079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Train GNN on giant graphs</a:t>
            </a:r>
            <a:endParaRPr lang="zh-CN" altLang="en-US" dirty="0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0863" y="2196695"/>
            <a:ext cx="3821479" cy="1966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5555107" y="4634264"/>
            <a:ext cx="2159951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133" b="1" dirty="0"/>
              <a:t>Knowledge graph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C73B21-D317-854E-9956-3412B65A2376}"/>
              </a:ext>
            </a:extLst>
          </p:cNvPr>
          <p:cNvSpPr txBox="1"/>
          <p:nvPr/>
        </p:nvSpPr>
        <p:spPr>
          <a:xfrm>
            <a:off x="5766558" y="5218370"/>
            <a:ext cx="1726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|V|: 1M – 100M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5209FC-5660-5544-9A30-064FE673D4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194642" y="2403959"/>
            <a:ext cx="3114095" cy="126639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389F645-A66F-C043-A5AA-F7AEF7954248}"/>
              </a:ext>
            </a:extLst>
          </p:cNvPr>
          <p:cNvSpPr txBox="1"/>
          <p:nvPr/>
        </p:nvSpPr>
        <p:spPr>
          <a:xfrm>
            <a:off x="8651805" y="4670406"/>
            <a:ext cx="2199769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133" b="1" dirty="0"/>
              <a:t>Recommendation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9004B27-4A07-1D48-9329-CEF6B3B3D8C6}"/>
              </a:ext>
            </a:extLst>
          </p:cNvPr>
          <p:cNvSpPr txBox="1"/>
          <p:nvPr/>
        </p:nvSpPr>
        <p:spPr>
          <a:xfrm>
            <a:off x="8829802" y="5218370"/>
            <a:ext cx="1843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|V|: 1M – 1000M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44A398-1F2F-854D-BBF4-8DF8B979F97B}"/>
              </a:ext>
            </a:extLst>
          </p:cNvPr>
          <p:cNvSpPr txBox="1"/>
          <p:nvPr/>
        </p:nvSpPr>
        <p:spPr>
          <a:xfrm>
            <a:off x="8706186" y="2957781"/>
            <a:ext cx="677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FFC6AC-5FF1-B34B-B413-CC864B628712}"/>
              </a:ext>
            </a:extLst>
          </p:cNvPr>
          <p:cNvSpPr txBox="1"/>
          <p:nvPr/>
        </p:nvSpPr>
        <p:spPr>
          <a:xfrm>
            <a:off x="10384889" y="2957781"/>
            <a:ext cx="10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products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11F2FF-D2A8-C346-96F4-C3437BDE94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6087" y="1894537"/>
            <a:ext cx="2731681" cy="269966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2173FA0-117F-9444-9F8A-C5AB6BD2AAE5}"/>
              </a:ext>
            </a:extLst>
          </p:cNvPr>
          <p:cNvSpPr txBox="1"/>
          <p:nvPr/>
        </p:nvSpPr>
        <p:spPr>
          <a:xfrm>
            <a:off x="1568544" y="4677481"/>
            <a:ext cx="1863716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133" b="1" dirty="0"/>
              <a:t>Social network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67507E-DAF4-D04B-872C-41A23020B1B6}"/>
              </a:ext>
            </a:extLst>
          </p:cNvPr>
          <p:cNvSpPr txBox="1"/>
          <p:nvPr/>
        </p:nvSpPr>
        <p:spPr>
          <a:xfrm>
            <a:off x="1578512" y="5225445"/>
            <a:ext cx="1654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|V|: 100M – 1B</a:t>
            </a:r>
          </a:p>
        </p:txBody>
      </p:sp>
    </p:spTree>
    <p:extLst>
      <p:ext uri="{BB962C8B-B14F-4D97-AF65-F5344CB8AC3E}">
        <p14:creationId xmlns:p14="http://schemas.microsoft.com/office/powerpoint/2010/main" val="38744479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ADE6B-F4A4-EA46-BC9F-53FC70E06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04697-63A8-BA47-97E5-B9080ED70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Neighbor sampling</a:t>
            </a:r>
          </a:p>
          <a:p>
            <a:r>
              <a:rPr lang="en-US" dirty="0"/>
              <a:t>Control-variate based sampling</a:t>
            </a:r>
          </a:p>
          <a:p>
            <a:r>
              <a:rPr lang="en-US" dirty="0">
                <a:solidFill>
                  <a:schemeClr val="bg2"/>
                </a:solidFill>
              </a:rPr>
              <a:t>Layer-wise sampling</a:t>
            </a:r>
          </a:p>
          <a:p>
            <a:r>
              <a:rPr lang="en-US" dirty="0">
                <a:solidFill>
                  <a:schemeClr val="bg2"/>
                </a:solidFill>
              </a:rPr>
              <a:t>Random walk sampling</a:t>
            </a:r>
          </a:p>
        </p:txBody>
      </p:sp>
    </p:spTree>
    <p:extLst>
      <p:ext uri="{BB962C8B-B14F-4D97-AF65-F5344CB8AC3E}">
        <p14:creationId xmlns:p14="http://schemas.microsoft.com/office/powerpoint/2010/main" val="12415215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9994C-42B7-4646-A985-119F690C2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Neighbor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F08E7-5E6D-6349-8B6B-47C9580AE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Always sample neighbors from a neighbor list of a vertex.</a:t>
            </a:r>
          </a:p>
        </p:txBody>
      </p:sp>
    </p:spTree>
    <p:extLst>
      <p:ext uri="{BB962C8B-B14F-4D97-AF65-F5344CB8AC3E}">
        <p14:creationId xmlns:p14="http://schemas.microsoft.com/office/powerpoint/2010/main" val="20197526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9994C-42B7-4646-A985-119F690C2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Neighbor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F08E7-5E6D-6349-8B6B-47C9580AE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Always sample neighbors from a neighbor list of a vertex.</a:t>
            </a:r>
          </a:p>
        </p:txBody>
      </p:sp>
      <p:sp>
        <p:nvSpPr>
          <p:cNvPr id="60" name="Right Arrow 59">
            <a:extLst>
              <a:ext uri="{FF2B5EF4-FFF2-40B4-BE49-F238E27FC236}">
                <a16:creationId xmlns:a16="http://schemas.microsoft.com/office/drawing/2014/main" id="{F4235130-0DAB-184E-ACE6-7A267F97BACB}"/>
              </a:ext>
            </a:extLst>
          </p:cNvPr>
          <p:cNvSpPr/>
          <p:nvPr/>
        </p:nvSpPr>
        <p:spPr>
          <a:xfrm>
            <a:off x="6098359" y="3868221"/>
            <a:ext cx="1000125" cy="4251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F55D84F-BB39-4C41-A670-FE9082650C76}"/>
              </a:ext>
            </a:extLst>
          </p:cNvPr>
          <p:cNvGrpSpPr/>
          <p:nvPr/>
        </p:nvGrpSpPr>
        <p:grpSpPr>
          <a:xfrm>
            <a:off x="7634963" y="2926213"/>
            <a:ext cx="2182944" cy="2451386"/>
            <a:chOff x="7634963" y="2926213"/>
            <a:chExt cx="2182944" cy="2451386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4EB245B-FA79-6647-8545-622B95CA7A63}"/>
                </a:ext>
              </a:extLst>
            </p:cNvPr>
            <p:cNvSpPr/>
            <p:nvPr/>
          </p:nvSpPr>
          <p:spPr>
            <a:xfrm>
              <a:off x="8311812" y="2926213"/>
              <a:ext cx="365760" cy="36576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CDAB4C9-41A6-1A46-A986-33CA74BDD06B}"/>
                </a:ext>
              </a:extLst>
            </p:cNvPr>
            <p:cNvSpPr/>
            <p:nvPr/>
          </p:nvSpPr>
          <p:spPr>
            <a:xfrm>
              <a:off x="7785760" y="3992654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D912A80-B899-0146-98F2-56910365F969}"/>
                </a:ext>
              </a:extLst>
            </p:cNvPr>
            <p:cNvSpPr/>
            <p:nvPr/>
          </p:nvSpPr>
          <p:spPr>
            <a:xfrm>
              <a:off x="8484531" y="5011839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319FA1E-6C7A-1444-B80A-6B0274DEECF7}"/>
                </a:ext>
              </a:extLst>
            </p:cNvPr>
            <p:cNvSpPr/>
            <p:nvPr/>
          </p:nvSpPr>
          <p:spPr>
            <a:xfrm>
              <a:off x="8796779" y="3972397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5AE2D1E5-A8BD-6747-B1B5-5DCC2CC328AF}"/>
                </a:ext>
              </a:extLst>
            </p:cNvPr>
            <p:cNvSpPr/>
            <p:nvPr/>
          </p:nvSpPr>
          <p:spPr>
            <a:xfrm>
              <a:off x="9452147" y="5002203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810736BA-085A-754A-A280-52182F7899DA}"/>
                </a:ext>
              </a:extLst>
            </p:cNvPr>
            <p:cNvCxnSpPr>
              <a:cxnSpLocks/>
              <a:stCxn id="31" idx="7"/>
              <a:endCxn id="30" idx="4"/>
            </p:cNvCxnSpPr>
            <p:nvPr/>
          </p:nvCxnSpPr>
          <p:spPr>
            <a:xfrm flipV="1">
              <a:off x="8097956" y="3291973"/>
              <a:ext cx="396736" cy="7542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E36C308A-2CA1-1E48-9892-CE6F4A1FEF3A}"/>
                </a:ext>
              </a:extLst>
            </p:cNvPr>
            <p:cNvCxnSpPr>
              <a:cxnSpLocks/>
              <a:stCxn id="30" idx="4"/>
              <a:endCxn id="37" idx="0"/>
            </p:cNvCxnSpPr>
            <p:nvPr/>
          </p:nvCxnSpPr>
          <p:spPr>
            <a:xfrm>
              <a:off x="8494692" y="3291973"/>
              <a:ext cx="484967" cy="68042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BC24BF3-4B95-9E4C-A638-A753F594EEB6}"/>
                </a:ext>
              </a:extLst>
            </p:cNvPr>
            <p:cNvCxnSpPr>
              <a:cxnSpLocks/>
              <a:stCxn id="37" idx="4"/>
              <a:endCxn id="39" idx="1"/>
            </p:cNvCxnSpPr>
            <p:nvPr/>
          </p:nvCxnSpPr>
          <p:spPr>
            <a:xfrm>
              <a:off x="8979659" y="4338157"/>
              <a:ext cx="526052" cy="7176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391BB058-5A8C-F547-AE22-17AB21CD2880}"/>
                </a:ext>
              </a:extLst>
            </p:cNvPr>
            <p:cNvCxnSpPr>
              <a:cxnSpLocks/>
              <a:stCxn id="37" idx="4"/>
              <a:endCxn id="34" idx="0"/>
            </p:cNvCxnSpPr>
            <p:nvPr/>
          </p:nvCxnSpPr>
          <p:spPr>
            <a:xfrm flipH="1">
              <a:off x="8667411" y="4338157"/>
              <a:ext cx="312248" cy="67368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5F7F4593-DDFC-104B-AC4C-EA7BE69AD6DD}"/>
                </a:ext>
              </a:extLst>
            </p:cNvPr>
            <p:cNvSpPr/>
            <p:nvPr/>
          </p:nvSpPr>
          <p:spPr>
            <a:xfrm>
              <a:off x="7634963" y="5011839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1ABB5592-474F-E14D-9A7C-6512FEFB3BFC}"/>
                </a:ext>
              </a:extLst>
            </p:cNvPr>
            <p:cNvCxnSpPr>
              <a:stCxn id="31" idx="4"/>
              <a:endCxn id="123" idx="0"/>
            </p:cNvCxnSpPr>
            <p:nvPr/>
          </p:nvCxnSpPr>
          <p:spPr>
            <a:xfrm flipH="1">
              <a:off x="7817843" y="4358414"/>
              <a:ext cx="150797" cy="6534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C1DA52FC-5CE5-4746-9BFE-50007AF405F5}"/>
              </a:ext>
            </a:extLst>
          </p:cNvPr>
          <p:cNvGrpSpPr/>
          <p:nvPr/>
        </p:nvGrpSpPr>
        <p:grpSpPr>
          <a:xfrm>
            <a:off x="925944" y="2757644"/>
            <a:ext cx="5043099" cy="2822116"/>
            <a:chOff x="4127897" y="2764138"/>
            <a:chExt cx="5043099" cy="2822116"/>
          </a:xfrm>
        </p:grpSpPr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06057017-BA6B-9C44-930C-57E3DE096649}"/>
                </a:ext>
              </a:extLst>
            </p:cNvPr>
            <p:cNvSpPr/>
            <p:nvPr/>
          </p:nvSpPr>
          <p:spPr>
            <a:xfrm>
              <a:off x="6009420" y="2764138"/>
              <a:ext cx="365760" cy="36576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8EA0BB10-0B44-E843-9666-476EB00556F9}"/>
                </a:ext>
              </a:extLst>
            </p:cNvPr>
            <p:cNvSpPr/>
            <p:nvPr/>
          </p:nvSpPr>
          <p:spPr>
            <a:xfrm>
              <a:off x="4480340" y="3773442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764B9874-E336-4F4F-91FF-F0ADD39AED51}"/>
                </a:ext>
              </a:extLst>
            </p:cNvPr>
            <p:cNvSpPr/>
            <p:nvPr/>
          </p:nvSpPr>
          <p:spPr>
            <a:xfrm>
              <a:off x="7538500" y="3773442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9A40B49C-83C6-954B-9770-2D8665B58FC0}"/>
                </a:ext>
              </a:extLst>
            </p:cNvPr>
            <p:cNvSpPr/>
            <p:nvPr/>
          </p:nvSpPr>
          <p:spPr>
            <a:xfrm>
              <a:off x="6773960" y="3773442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77DA3279-5DBF-644F-8671-002CFE32B158}"/>
                </a:ext>
              </a:extLst>
            </p:cNvPr>
            <p:cNvSpPr/>
            <p:nvPr/>
          </p:nvSpPr>
          <p:spPr>
            <a:xfrm>
              <a:off x="5244880" y="3773442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7E4A6F37-2D2E-8A46-A6C9-354D80612CFD}"/>
                </a:ext>
              </a:extLst>
            </p:cNvPr>
            <p:cNvSpPr/>
            <p:nvPr/>
          </p:nvSpPr>
          <p:spPr>
            <a:xfrm>
              <a:off x="6009420" y="3773442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2DBAB6EE-BA25-E942-A643-F0664654490B}"/>
                </a:ext>
              </a:extLst>
            </p:cNvPr>
            <p:cNvSpPr/>
            <p:nvPr/>
          </p:nvSpPr>
          <p:spPr>
            <a:xfrm>
              <a:off x="4127897" y="5202014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5F61DC78-BB04-F24E-9758-885995F18F42}"/>
                </a:ext>
              </a:extLst>
            </p:cNvPr>
            <p:cNvSpPr/>
            <p:nvPr/>
          </p:nvSpPr>
          <p:spPr>
            <a:xfrm>
              <a:off x="6390535" y="5220494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E96BDE0B-9CB4-0945-8F60-70326ADD4B0D}"/>
                </a:ext>
              </a:extLst>
            </p:cNvPr>
            <p:cNvSpPr/>
            <p:nvPr/>
          </p:nvSpPr>
          <p:spPr>
            <a:xfrm>
              <a:off x="5247245" y="5220494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5A2CB4D5-31D4-5147-B769-F883DB2763D4}"/>
                </a:ext>
              </a:extLst>
            </p:cNvPr>
            <p:cNvGrpSpPr/>
            <p:nvPr/>
          </p:nvGrpSpPr>
          <p:grpSpPr>
            <a:xfrm>
              <a:off x="8752292" y="5198442"/>
              <a:ext cx="418704" cy="369332"/>
              <a:chOff x="7001436" y="5223907"/>
              <a:chExt cx="418704" cy="369332"/>
            </a:xfrm>
          </p:grpSpPr>
          <p:sp>
            <p:nvSpPr>
              <p:cNvPr id="176" name="Oval 175">
                <a:extLst>
                  <a:ext uri="{FF2B5EF4-FFF2-40B4-BE49-F238E27FC236}">
                    <a16:creationId xmlns:a16="http://schemas.microsoft.com/office/drawing/2014/main" id="{5424C86C-6B80-DE4A-A1A2-E3D0A4AA795E}"/>
                  </a:ext>
                </a:extLst>
              </p:cNvPr>
              <p:cNvSpPr/>
              <p:nvPr/>
            </p:nvSpPr>
            <p:spPr>
              <a:xfrm>
                <a:off x="7022795" y="5227479"/>
                <a:ext cx="365760" cy="365760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7" name="TextBox 176">
                <a:extLst>
                  <a:ext uri="{FF2B5EF4-FFF2-40B4-BE49-F238E27FC236}">
                    <a16:creationId xmlns:a16="http://schemas.microsoft.com/office/drawing/2014/main" id="{88E417A4-6361-E944-AE7E-DC75D0D79276}"/>
                  </a:ext>
                </a:extLst>
              </p:cNvPr>
              <p:cNvSpPr txBox="1"/>
              <p:nvPr/>
            </p:nvSpPr>
            <p:spPr>
              <a:xfrm>
                <a:off x="7001436" y="522390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11</a:t>
                </a:r>
              </a:p>
            </p:txBody>
          </p:sp>
        </p:grp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F808B306-B641-7549-9B42-C96DF1517278}"/>
                </a:ext>
              </a:extLst>
            </p:cNvPr>
            <p:cNvCxnSpPr>
              <a:stCxn id="139" idx="4"/>
              <a:endCxn id="140" idx="7"/>
            </p:cNvCxnSpPr>
            <p:nvPr/>
          </p:nvCxnSpPr>
          <p:spPr>
            <a:xfrm flipH="1">
              <a:off x="4792536" y="3129898"/>
              <a:ext cx="1399764" cy="69710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8C333802-6BAD-CE45-B65A-2D5BB78789E4}"/>
                </a:ext>
              </a:extLst>
            </p:cNvPr>
            <p:cNvCxnSpPr>
              <a:endCxn id="143" idx="0"/>
            </p:cNvCxnSpPr>
            <p:nvPr/>
          </p:nvCxnSpPr>
          <p:spPr>
            <a:xfrm flipH="1">
              <a:off x="5427760" y="3129898"/>
              <a:ext cx="764540" cy="6435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8693A7CB-F318-5341-AD6A-7CA10BCAE02E}"/>
                </a:ext>
              </a:extLst>
            </p:cNvPr>
            <p:cNvCxnSpPr>
              <a:endCxn id="144" idx="0"/>
            </p:cNvCxnSpPr>
            <p:nvPr/>
          </p:nvCxnSpPr>
          <p:spPr>
            <a:xfrm>
              <a:off x="6192300" y="3129898"/>
              <a:ext cx="0" cy="6435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5C708593-3071-9D4C-9157-D91673ACA6DD}"/>
                </a:ext>
              </a:extLst>
            </p:cNvPr>
            <p:cNvCxnSpPr>
              <a:stCxn id="139" idx="4"/>
              <a:endCxn id="142" idx="0"/>
            </p:cNvCxnSpPr>
            <p:nvPr/>
          </p:nvCxnSpPr>
          <p:spPr>
            <a:xfrm>
              <a:off x="6192300" y="3129898"/>
              <a:ext cx="764540" cy="6435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92D35098-D7A1-EE40-9200-ABBDCFCD1724}"/>
                </a:ext>
              </a:extLst>
            </p:cNvPr>
            <p:cNvCxnSpPr>
              <a:stCxn id="139" idx="4"/>
              <a:endCxn id="141" idx="0"/>
            </p:cNvCxnSpPr>
            <p:nvPr/>
          </p:nvCxnSpPr>
          <p:spPr>
            <a:xfrm>
              <a:off x="6192300" y="3129898"/>
              <a:ext cx="1529080" cy="6435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4E2DEC86-A399-EA44-9A5F-4B30DC4BB371}"/>
                </a:ext>
              </a:extLst>
            </p:cNvPr>
            <p:cNvCxnSpPr>
              <a:cxnSpLocks/>
              <a:stCxn id="141" idx="4"/>
              <a:endCxn id="145" idx="0"/>
            </p:cNvCxnSpPr>
            <p:nvPr/>
          </p:nvCxnSpPr>
          <p:spPr>
            <a:xfrm flipH="1">
              <a:off x="4310777" y="4139202"/>
              <a:ext cx="3410603" cy="1062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8784A9D8-A789-7441-B6C8-3BB04A62F672}"/>
                </a:ext>
              </a:extLst>
            </p:cNvPr>
            <p:cNvCxnSpPr>
              <a:stCxn id="141" idx="4"/>
              <a:endCxn id="147" idx="0"/>
            </p:cNvCxnSpPr>
            <p:nvPr/>
          </p:nvCxnSpPr>
          <p:spPr>
            <a:xfrm flipH="1">
              <a:off x="5430125" y="4139202"/>
              <a:ext cx="2291255" cy="10812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37E1F015-2974-8749-9AB1-27BC9BDF6F0A}"/>
                </a:ext>
              </a:extLst>
            </p:cNvPr>
            <p:cNvCxnSpPr>
              <a:stCxn id="141" idx="4"/>
              <a:endCxn id="146" idx="0"/>
            </p:cNvCxnSpPr>
            <p:nvPr/>
          </p:nvCxnSpPr>
          <p:spPr>
            <a:xfrm flipH="1">
              <a:off x="6573415" y="4139202"/>
              <a:ext cx="1147965" cy="10812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6E8E8D4C-2A37-A84F-8414-8A84B8C0919D}"/>
                </a:ext>
              </a:extLst>
            </p:cNvPr>
            <p:cNvCxnSpPr>
              <a:stCxn id="141" idx="4"/>
              <a:endCxn id="177" idx="0"/>
            </p:cNvCxnSpPr>
            <p:nvPr/>
          </p:nvCxnSpPr>
          <p:spPr>
            <a:xfrm>
              <a:off x="7721380" y="4139202"/>
              <a:ext cx="1240264" cy="10592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393E9B1A-7756-3543-AD0F-B1C7F1AD8F8E}"/>
                </a:ext>
              </a:extLst>
            </p:cNvPr>
            <p:cNvCxnSpPr>
              <a:stCxn id="140" idx="4"/>
              <a:endCxn id="145" idx="0"/>
            </p:cNvCxnSpPr>
            <p:nvPr/>
          </p:nvCxnSpPr>
          <p:spPr>
            <a:xfrm flipH="1">
              <a:off x="4310777" y="4139202"/>
              <a:ext cx="352443" cy="1062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2336235A-BD20-004E-BA1F-38CB48FE347B}"/>
                </a:ext>
              </a:extLst>
            </p:cNvPr>
            <p:cNvCxnSpPr>
              <a:cxnSpLocks/>
              <a:stCxn id="143" idx="4"/>
              <a:endCxn id="145" idx="0"/>
            </p:cNvCxnSpPr>
            <p:nvPr/>
          </p:nvCxnSpPr>
          <p:spPr>
            <a:xfrm flipH="1">
              <a:off x="4310777" y="4139202"/>
              <a:ext cx="1116983" cy="1062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7D6E07B7-BBC9-C147-99DC-204BD94E64F3}"/>
                </a:ext>
              </a:extLst>
            </p:cNvPr>
            <p:cNvCxnSpPr>
              <a:cxnSpLocks/>
              <a:stCxn id="143" idx="4"/>
              <a:endCxn id="147" idx="0"/>
            </p:cNvCxnSpPr>
            <p:nvPr/>
          </p:nvCxnSpPr>
          <p:spPr>
            <a:xfrm>
              <a:off x="5427760" y="4139202"/>
              <a:ext cx="2365" cy="10812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2CC257DC-10AE-8A49-BA12-9C041F6FF145}"/>
                </a:ext>
              </a:extLst>
            </p:cNvPr>
            <p:cNvCxnSpPr>
              <a:stCxn id="144" idx="4"/>
              <a:endCxn id="145" idx="0"/>
            </p:cNvCxnSpPr>
            <p:nvPr/>
          </p:nvCxnSpPr>
          <p:spPr>
            <a:xfrm flipH="1">
              <a:off x="4310777" y="4139202"/>
              <a:ext cx="1881523" cy="1062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43386AFC-B884-B24C-8255-57E3B5CB037A}"/>
                </a:ext>
              </a:extLst>
            </p:cNvPr>
            <p:cNvSpPr/>
            <p:nvPr/>
          </p:nvSpPr>
          <p:spPr>
            <a:xfrm>
              <a:off x="4692352" y="5202014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1A58EB64-78EC-4945-AE8B-313D0335EC7B}"/>
                </a:ext>
              </a:extLst>
            </p:cNvPr>
            <p:cNvCxnSpPr>
              <a:stCxn id="144" idx="4"/>
              <a:endCxn id="162" idx="0"/>
            </p:cNvCxnSpPr>
            <p:nvPr/>
          </p:nvCxnSpPr>
          <p:spPr>
            <a:xfrm flipH="1">
              <a:off x="4875232" y="4139202"/>
              <a:ext cx="1317068" cy="1062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3A36B424-BCE9-6243-9153-E8DB6768D0B9}"/>
                </a:ext>
              </a:extLst>
            </p:cNvPr>
            <p:cNvSpPr/>
            <p:nvPr/>
          </p:nvSpPr>
          <p:spPr>
            <a:xfrm>
              <a:off x="5818890" y="5220494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7BF0F05-13D2-8F45-B64F-DB72F6AF90F9}"/>
                </a:ext>
              </a:extLst>
            </p:cNvPr>
            <p:cNvCxnSpPr>
              <a:cxnSpLocks/>
              <a:stCxn id="144" idx="4"/>
              <a:endCxn id="164" idx="0"/>
            </p:cNvCxnSpPr>
            <p:nvPr/>
          </p:nvCxnSpPr>
          <p:spPr>
            <a:xfrm flipH="1">
              <a:off x="6001770" y="4139202"/>
              <a:ext cx="190530" cy="10812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9B221F37-E2FB-3F4B-A3AB-B6B256E12081}"/>
                </a:ext>
              </a:extLst>
            </p:cNvPr>
            <p:cNvCxnSpPr>
              <a:cxnSpLocks/>
              <a:stCxn id="144" idx="4"/>
              <a:endCxn id="146" idx="0"/>
            </p:cNvCxnSpPr>
            <p:nvPr/>
          </p:nvCxnSpPr>
          <p:spPr>
            <a:xfrm>
              <a:off x="6192300" y="4139202"/>
              <a:ext cx="381115" cy="10812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9237F4ED-5259-D346-8DED-D5F63E361A29}"/>
                </a:ext>
              </a:extLst>
            </p:cNvPr>
            <p:cNvSpPr/>
            <p:nvPr/>
          </p:nvSpPr>
          <p:spPr>
            <a:xfrm>
              <a:off x="6968433" y="5218529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DFA468D5-E9AB-2448-9EB1-C5B25793B3DD}"/>
                </a:ext>
              </a:extLst>
            </p:cNvPr>
            <p:cNvGrpSpPr/>
            <p:nvPr/>
          </p:nvGrpSpPr>
          <p:grpSpPr>
            <a:xfrm>
              <a:off x="8138042" y="5211686"/>
              <a:ext cx="418704" cy="369332"/>
              <a:chOff x="7001436" y="5223907"/>
              <a:chExt cx="418704" cy="369332"/>
            </a:xfrm>
          </p:grpSpPr>
          <p:sp>
            <p:nvSpPr>
              <p:cNvPr id="174" name="Oval 173">
                <a:extLst>
                  <a:ext uri="{FF2B5EF4-FFF2-40B4-BE49-F238E27FC236}">
                    <a16:creationId xmlns:a16="http://schemas.microsoft.com/office/drawing/2014/main" id="{BAE136AE-DF93-C040-945F-95B7F3298495}"/>
                  </a:ext>
                </a:extLst>
              </p:cNvPr>
              <p:cNvSpPr/>
              <p:nvPr/>
            </p:nvSpPr>
            <p:spPr>
              <a:xfrm>
                <a:off x="7022795" y="5227479"/>
                <a:ext cx="365760" cy="365760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5" name="TextBox 174">
                <a:extLst>
                  <a:ext uri="{FF2B5EF4-FFF2-40B4-BE49-F238E27FC236}">
                    <a16:creationId xmlns:a16="http://schemas.microsoft.com/office/drawing/2014/main" id="{9F629B6C-0861-1B4E-9C60-C1BB7D76196D}"/>
                  </a:ext>
                </a:extLst>
              </p:cNvPr>
              <p:cNvSpPr txBox="1"/>
              <p:nvPr/>
            </p:nvSpPr>
            <p:spPr>
              <a:xfrm>
                <a:off x="7001436" y="522390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10</a:t>
                </a:r>
              </a:p>
            </p:txBody>
          </p:sp>
        </p:grp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949B893A-1576-0140-9BE0-0F845643FC7D}"/>
                </a:ext>
              </a:extLst>
            </p:cNvPr>
            <p:cNvCxnSpPr>
              <a:stCxn id="144" idx="4"/>
              <a:endCxn id="175" idx="0"/>
            </p:cNvCxnSpPr>
            <p:nvPr/>
          </p:nvCxnSpPr>
          <p:spPr>
            <a:xfrm>
              <a:off x="6192300" y="4139202"/>
              <a:ext cx="2155094" cy="10724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90B240F-4EAE-BB41-854C-089434DE3BB0}"/>
                </a:ext>
              </a:extLst>
            </p:cNvPr>
            <p:cNvCxnSpPr>
              <a:stCxn id="144" idx="4"/>
              <a:endCxn id="167" idx="0"/>
            </p:cNvCxnSpPr>
            <p:nvPr/>
          </p:nvCxnSpPr>
          <p:spPr>
            <a:xfrm>
              <a:off x="6192300" y="4139202"/>
              <a:ext cx="959013" cy="107932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2F4AFF4-A489-2342-94C8-7ED29B1F363E}"/>
                </a:ext>
              </a:extLst>
            </p:cNvPr>
            <p:cNvCxnSpPr>
              <a:stCxn id="142" idx="4"/>
              <a:endCxn id="145" idx="0"/>
            </p:cNvCxnSpPr>
            <p:nvPr/>
          </p:nvCxnSpPr>
          <p:spPr>
            <a:xfrm flipH="1">
              <a:off x="4310777" y="4139202"/>
              <a:ext cx="2646063" cy="1062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35366BFA-CCD1-E041-867B-43297D848337}"/>
                </a:ext>
              </a:extLst>
            </p:cNvPr>
            <p:cNvSpPr/>
            <p:nvPr/>
          </p:nvSpPr>
          <p:spPr>
            <a:xfrm>
              <a:off x="7565653" y="5215258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9</a:t>
              </a:r>
            </a:p>
          </p:txBody>
        </p: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4A255CAF-20C1-9B47-84A0-606D1EBEF3BF}"/>
                </a:ext>
              </a:extLst>
            </p:cNvPr>
            <p:cNvCxnSpPr>
              <a:stCxn id="142" idx="4"/>
              <a:endCxn id="172" idx="0"/>
            </p:cNvCxnSpPr>
            <p:nvPr/>
          </p:nvCxnSpPr>
          <p:spPr>
            <a:xfrm>
              <a:off x="6956840" y="4139202"/>
              <a:ext cx="791693" cy="107605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640787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FBFCB-FDA6-9943-BB40-EDED8D602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variate based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CECC8-416D-6140-98EB-CB127B426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history data to estimate node embedding with fewer sampled neighbors.</a:t>
            </a:r>
          </a:p>
        </p:txBody>
      </p:sp>
    </p:spTree>
    <p:extLst>
      <p:ext uri="{BB962C8B-B14F-4D97-AF65-F5344CB8AC3E}">
        <p14:creationId xmlns:p14="http://schemas.microsoft.com/office/powerpoint/2010/main" val="35939938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FBFCB-FDA6-9943-BB40-EDED8D602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variate based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CECC8-416D-6140-98EB-CB127B426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history data to estimate node embedding with fewer sampled neighbors.</a:t>
            </a:r>
          </a:p>
        </p:txBody>
      </p:sp>
      <p:sp>
        <p:nvSpPr>
          <p:cNvPr id="64" name="Right Arrow 63">
            <a:extLst>
              <a:ext uri="{FF2B5EF4-FFF2-40B4-BE49-F238E27FC236}">
                <a16:creationId xmlns:a16="http://schemas.microsoft.com/office/drawing/2014/main" id="{DE6074DD-DB99-084F-903A-20C85B692687}"/>
              </a:ext>
            </a:extLst>
          </p:cNvPr>
          <p:cNvSpPr/>
          <p:nvPr/>
        </p:nvSpPr>
        <p:spPr>
          <a:xfrm>
            <a:off x="5620575" y="3682180"/>
            <a:ext cx="1000125" cy="4251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48328AF-A966-8749-B5F2-D4BA7FD722EF}"/>
              </a:ext>
            </a:extLst>
          </p:cNvPr>
          <p:cNvGrpSpPr/>
          <p:nvPr/>
        </p:nvGrpSpPr>
        <p:grpSpPr>
          <a:xfrm>
            <a:off x="7191067" y="2645252"/>
            <a:ext cx="3332312" cy="2763807"/>
            <a:chOff x="7191067" y="2645252"/>
            <a:chExt cx="3332312" cy="2763807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F9413131-A750-6E48-A934-B0D85E0EECDA}"/>
                </a:ext>
              </a:extLst>
            </p:cNvPr>
            <p:cNvSpPr/>
            <p:nvPr/>
          </p:nvSpPr>
          <p:spPr>
            <a:xfrm>
              <a:off x="8612868" y="2645252"/>
              <a:ext cx="365760" cy="36576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7CC7F784-2C91-924A-87D3-392D444F97AA}"/>
                </a:ext>
              </a:extLst>
            </p:cNvPr>
            <p:cNvSpPr/>
            <p:nvPr/>
          </p:nvSpPr>
          <p:spPr>
            <a:xfrm>
              <a:off x="7202360" y="3755145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4E16FF45-89B9-714C-A426-52D493C62D7A}"/>
                </a:ext>
              </a:extLst>
            </p:cNvPr>
            <p:cNvSpPr/>
            <p:nvPr/>
          </p:nvSpPr>
          <p:spPr>
            <a:xfrm>
              <a:off x="8458583" y="3770108"/>
              <a:ext cx="365760" cy="365760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FFF60799-A319-0C49-9BDA-B3BD98DC16E3}"/>
                </a:ext>
              </a:extLst>
            </p:cNvPr>
            <p:cNvSpPr/>
            <p:nvPr/>
          </p:nvSpPr>
          <p:spPr>
            <a:xfrm>
              <a:off x="8775112" y="5043299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BE688799-78E4-2C49-87CE-06A7840A91D8}"/>
                </a:ext>
              </a:extLst>
            </p:cNvPr>
            <p:cNvSpPr/>
            <p:nvPr/>
          </p:nvSpPr>
          <p:spPr>
            <a:xfrm>
              <a:off x="7882357" y="3752549"/>
              <a:ext cx="365760" cy="365760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3A778D15-A405-5C4B-AA03-603895795758}"/>
                </a:ext>
              </a:extLst>
            </p:cNvPr>
            <p:cNvSpPr/>
            <p:nvPr/>
          </p:nvSpPr>
          <p:spPr>
            <a:xfrm>
              <a:off x="9946836" y="3781027"/>
              <a:ext cx="365760" cy="365760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7B8C469C-5ECC-AB41-BA39-80281EAC5339}"/>
                </a:ext>
              </a:extLst>
            </p:cNvPr>
            <p:cNvSpPr/>
            <p:nvPr/>
          </p:nvSpPr>
          <p:spPr>
            <a:xfrm>
              <a:off x="9070625" y="3766513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BF4B0BD-B373-6647-BB5D-7D7FB9B6211C}"/>
                </a:ext>
              </a:extLst>
            </p:cNvPr>
            <p:cNvSpPr/>
            <p:nvPr/>
          </p:nvSpPr>
          <p:spPr>
            <a:xfrm>
              <a:off x="9508926" y="5004741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DBA788B9-E2CD-EF42-9164-1A380348D2D4}"/>
                </a:ext>
              </a:extLst>
            </p:cNvPr>
            <p:cNvSpPr/>
            <p:nvPr/>
          </p:nvSpPr>
          <p:spPr>
            <a:xfrm>
              <a:off x="10144862" y="4994922"/>
              <a:ext cx="365760" cy="365760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509F1877-436C-4049-A862-C741039F447B}"/>
                </a:ext>
              </a:extLst>
            </p:cNvPr>
            <p:cNvSpPr txBox="1"/>
            <p:nvPr/>
          </p:nvSpPr>
          <p:spPr>
            <a:xfrm>
              <a:off x="10104675" y="4991026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10</a:t>
              </a:r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399C98D-46DB-DA4B-9BF6-8E268CABE1B8}"/>
                </a:ext>
              </a:extLst>
            </p:cNvPr>
            <p:cNvCxnSpPr>
              <a:cxnSpLocks/>
              <a:stCxn id="38" idx="0"/>
              <a:endCxn id="33" idx="4"/>
            </p:cNvCxnSpPr>
            <p:nvPr/>
          </p:nvCxnSpPr>
          <p:spPr>
            <a:xfrm flipH="1" flipV="1">
              <a:off x="8795748" y="3011012"/>
              <a:ext cx="1333968" cy="77001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B1D6F91-28A1-5B41-B76C-C52CCE6041ED}"/>
                </a:ext>
              </a:extLst>
            </p:cNvPr>
            <p:cNvCxnSpPr>
              <a:cxnSpLocks/>
              <a:stCxn id="34" idx="7"/>
              <a:endCxn id="33" idx="4"/>
            </p:cNvCxnSpPr>
            <p:nvPr/>
          </p:nvCxnSpPr>
          <p:spPr>
            <a:xfrm flipV="1">
              <a:off x="7514556" y="3011012"/>
              <a:ext cx="1281192" cy="79769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5F22247-2878-684E-A911-18A3007B4D70}"/>
                </a:ext>
              </a:extLst>
            </p:cNvPr>
            <p:cNvCxnSpPr>
              <a:cxnSpLocks/>
              <a:stCxn id="33" idx="4"/>
              <a:endCxn id="37" idx="7"/>
            </p:cNvCxnSpPr>
            <p:nvPr/>
          </p:nvCxnSpPr>
          <p:spPr>
            <a:xfrm flipH="1">
              <a:off x="8194553" y="3011012"/>
              <a:ext cx="601195" cy="7951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1FCE48C0-90AE-1D4E-82FE-B96A47E7EE04}"/>
                </a:ext>
              </a:extLst>
            </p:cNvPr>
            <p:cNvCxnSpPr>
              <a:cxnSpLocks/>
              <a:stCxn id="33" idx="4"/>
              <a:endCxn id="39" idx="1"/>
            </p:cNvCxnSpPr>
            <p:nvPr/>
          </p:nvCxnSpPr>
          <p:spPr>
            <a:xfrm>
              <a:off x="8795748" y="3011012"/>
              <a:ext cx="328441" cy="8090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E84FB4E-897B-3E4E-A338-5A214A79A8B2}"/>
                </a:ext>
              </a:extLst>
            </p:cNvPr>
            <p:cNvCxnSpPr>
              <a:cxnSpLocks/>
              <a:stCxn id="39" idx="4"/>
              <a:endCxn id="41" idx="1"/>
            </p:cNvCxnSpPr>
            <p:nvPr/>
          </p:nvCxnSpPr>
          <p:spPr>
            <a:xfrm>
              <a:off x="9253505" y="4132273"/>
              <a:ext cx="308985" cy="9260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6B94C868-F294-C84D-8B24-4C4990E9B1A1}"/>
                </a:ext>
              </a:extLst>
            </p:cNvPr>
            <p:cNvCxnSpPr>
              <a:cxnSpLocks/>
              <a:stCxn id="33" idx="4"/>
              <a:endCxn id="35" idx="0"/>
            </p:cNvCxnSpPr>
            <p:nvPr/>
          </p:nvCxnSpPr>
          <p:spPr>
            <a:xfrm flipH="1">
              <a:off x="8641463" y="3011012"/>
              <a:ext cx="154285" cy="7590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2BB35E8-C4D0-3845-97D9-BEAA526DA870}"/>
                </a:ext>
              </a:extLst>
            </p:cNvPr>
            <p:cNvCxnSpPr>
              <a:stCxn id="39" idx="4"/>
              <a:endCxn id="36" idx="7"/>
            </p:cNvCxnSpPr>
            <p:nvPr/>
          </p:nvCxnSpPr>
          <p:spPr>
            <a:xfrm flipH="1">
              <a:off x="9087308" y="4132273"/>
              <a:ext cx="166197" cy="9645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798D3C0-E7AA-A84D-970C-19542CF15DEA}"/>
                </a:ext>
              </a:extLst>
            </p:cNvPr>
            <p:cNvCxnSpPr>
              <a:cxnSpLocks/>
              <a:stCxn id="39" idx="4"/>
              <a:endCxn id="44" idx="0"/>
            </p:cNvCxnSpPr>
            <p:nvPr/>
          </p:nvCxnSpPr>
          <p:spPr>
            <a:xfrm>
              <a:off x="9253505" y="4132273"/>
              <a:ext cx="1060522" cy="8587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774352F7-49A5-9048-9CD6-1F0520686879}"/>
                </a:ext>
              </a:extLst>
            </p:cNvPr>
            <p:cNvSpPr/>
            <p:nvPr/>
          </p:nvSpPr>
          <p:spPr>
            <a:xfrm>
              <a:off x="7191067" y="5020173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74A10E5-7F0D-704E-96EC-B51DD9166D17}"/>
                </a:ext>
              </a:extLst>
            </p:cNvPr>
            <p:cNvCxnSpPr>
              <a:stCxn id="34" idx="4"/>
              <a:endCxn id="104" idx="0"/>
            </p:cNvCxnSpPr>
            <p:nvPr/>
          </p:nvCxnSpPr>
          <p:spPr>
            <a:xfrm flipH="1">
              <a:off x="7373947" y="4120905"/>
              <a:ext cx="11293" cy="89926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A7AA28AF-15AE-E545-9D27-6E20748D31DD}"/>
              </a:ext>
            </a:extLst>
          </p:cNvPr>
          <p:cNvGrpSpPr/>
          <p:nvPr/>
        </p:nvGrpSpPr>
        <p:grpSpPr>
          <a:xfrm>
            <a:off x="925944" y="2757644"/>
            <a:ext cx="5043099" cy="2822116"/>
            <a:chOff x="4127897" y="2764138"/>
            <a:chExt cx="5043099" cy="2822116"/>
          </a:xfrm>
        </p:grpSpPr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1D734F36-92AE-4646-A558-FE9313E3F829}"/>
                </a:ext>
              </a:extLst>
            </p:cNvPr>
            <p:cNvSpPr/>
            <p:nvPr/>
          </p:nvSpPr>
          <p:spPr>
            <a:xfrm>
              <a:off x="6009420" y="2764138"/>
              <a:ext cx="365760" cy="36576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8AB606C3-84CC-1649-A9EF-5793FF996E14}"/>
                </a:ext>
              </a:extLst>
            </p:cNvPr>
            <p:cNvSpPr/>
            <p:nvPr/>
          </p:nvSpPr>
          <p:spPr>
            <a:xfrm>
              <a:off x="4480340" y="3773442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C22829B6-3141-2444-980B-671A905D6318}"/>
                </a:ext>
              </a:extLst>
            </p:cNvPr>
            <p:cNvSpPr/>
            <p:nvPr/>
          </p:nvSpPr>
          <p:spPr>
            <a:xfrm>
              <a:off x="7538500" y="3773442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A9EB9DE4-3895-434D-AE7F-3CA31BC05D6B}"/>
                </a:ext>
              </a:extLst>
            </p:cNvPr>
            <p:cNvSpPr/>
            <p:nvPr/>
          </p:nvSpPr>
          <p:spPr>
            <a:xfrm>
              <a:off x="6773960" y="3773442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C95E90DD-6048-624F-81D6-099B5EC35C91}"/>
                </a:ext>
              </a:extLst>
            </p:cNvPr>
            <p:cNvSpPr/>
            <p:nvPr/>
          </p:nvSpPr>
          <p:spPr>
            <a:xfrm>
              <a:off x="5244880" y="3773442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BF90BB6F-5B7C-A341-8C1F-D164BE56B9F0}"/>
                </a:ext>
              </a:extLst>
            </p:cNvPr>
            <p:cNvSpPr/>
            <p:nvPr/>
          </p:nvSpPr>
          <p:spPr>
            <a:xfrm>
              <a:off x="6009420" y="3773442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3B948D2C-7F78-1E43-B41B-D45F77379EE5}"/>
                </a:ext>
              </a:extLst>
            </p:cNvPr>
            <p:cNvSpPr/>
            <p:nvPr/>
          </p:nvSpPr>
          <p:spPr>
            <a:xfrm>
              <a:off x="4127897" y="5202014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D547F9A3-38F6-B046-9716-03E395038F1E}"/>
                </a:ext>
              </a:extLst>
            </p:cNvPr>
            <p:cNvSpPr/>
            <p:nvPr/>
          </p:nvSpPr>
          <p:spPr>
            <a:xfrm>
              <a:off x="6390535" y="5220494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549CF27C-DE34-F046-8EE4-FE905179B1CA}"/>
                </a:ext>
              </a:extLst>
            </p:cNvPr>
            <p:cNvSpPr/>
            <p:nvPr/>
          </p:nvSpPr>
          <p:spPr>
            <a:xfrm>
              <a:off x="5247245" y="5220494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35132D9A-4C0A-7146-9162-B04EE734809E}"/>
                </a:ext>
              </a:extLst>
            </p:cNvPr>
            <p:cNvGrpSpPr/>
            <p:nvPr/>
          </p:nvGrpSpPr>
          <p:grpSpPr>
            <a:xfrm>
              <a:off x="8752292" y="5198442"/>
              <a:ext cx="418704" cy="369332"/>
              <a:chOff x="7001436" y="5223907"/>
              <a:chExt cx="418704" cy="369332"/>
            </a:xfrm>
          </p:grpSpPr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id="{E3FFA7E5-A8A7-9E40-B368-6DB11EA5E731}"/>
                  </a:ext>
                </a:extLst>
              </p:cNvPr>
              <p:cNvSpPr/>
              <p:nvPr/>
            </p:nvSpPr>
            <p:spPr>
              <a:xfrm>
                <a:off x="7022795" y="5227479"/>
                <a:ext cx="365760" cy="365760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880B6286-46FE-F048-A2E7-5ABDD9D6478D}"/>
                  </a:ext>
                </a:extLst>
              </p:cNvPr>
              <p:cNvSpPr txBox="1"/>
              <p:nvPr/>
            </p:nvSpPr>
            <p:spPr>
              <a:xfrm>
                <a:off x="7001436" y="522390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11</a:t>
                </a:r>
              </a:p>
            </p:txBody>
          </p:sp>
        </p:grp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5A791E6-36A9-694F-9444-CF88018B2B2D}"/>
                </a:ext>
              </a:extLst>
            </p:cNvPr>
            <p:cNvCxnSpPr>
              <a:stCxn id="105" idx="4"/>
              <a:endCxn id="106" idx="7"/>
            </p:cNvCxnSpPr>
            <p:nvPr/>
          </p:nvCxnSpPr>
          <p:spPr>
            <a:xfrm flipH="1">
              <a:off x="4792536" y="3129898"/>
              <a:ext cx="1399764" cy="69710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52162E7F-6955-0C45-83EE-998D68A048C3}"/>
                </a:ext>
              </a:extLst>
            </p:cNvPr>
            <p:cNvCxnSpPr>
              <a:endCxn id="109" idx="0"/>
            </p:cNvCxnSpPr>
            <p:nvPr/>
          </p:nvCxnSpPr>
          <p:spPr>
            <a:xfrm flipH="1">
              <a:off x="5427760" y="3129898"/>
              <a:ext cx="764540" cy="6435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9D21613-6924-6642-A3C3-CBD2E83855A2}"/>
                </a:ext>
              </a:extLst>
            </p:cNvPr>
            <p:cNvCxnSpPr>
              <a:endCxn id="110" idx="0"/>
            </p:cNvCxnSpPr>
            <p:nvPr/>
          </p:nvCxnSpPr>
          <p:spPr>
            <a:xfrm>
              <a:off x="6192300" y="3129898"/>
              <a:ext cx="0" cy="6435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7795F9-FCE1-7240-A076-ADE51940BC6E}"/>
                </a:ext>
              </a:extLst>
            </p:cNvPr>
            <p:cNvCxnSpPr>
              <a:stCxn id="105" idx="4"/>
              <a:endCxn id="108" idx="0"/>
            </p:cNvCxnSpPr>
            <p:nvPr/>
          </p:nvCxnSpPr>
          <p:spPr>
            <a:xfrm>
              <a:off x="6192300" y="3129898"/>
              <a:ext cx="764540" cy="6435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B8D85B81-A40E-AC4E-93BD-2096F79BC199}"/>
                </a:ext>
              </a:extLst>
            </p:cNvPr>
            <p:cNvCxnSpPr>
              <a:stCxn id="105" idx="4"/>
              <a:endCxn id="107" idx="0"/>
            </p:cNvCxnSpPr>
            <p:nvPr/>
          </p:nvCxnSpPr>
          <p:spPr>
            <a:xfrm>
              <a:off x="6192300" y="3129898"/>
              <a:ext cx="1529080" cy="6435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30BD9D2C-6789-6143-B887-14B6C7AA26C1}"/>
                </a:ext>
              </a:extLst>
            </p:cNvPr>
            <p:cNvCxnSpPr>
              <a:cxnSpLocks/>
              <a:stCxn id="107" idx="4"/>
              <a:endCxn id="111" idx="0"/>
            </p:cNvCxnSpPr>
            <p:nvPr/>
          </p:nvCxnSpPr>
          <p:spPr>
            <a:xfrm flipH="1">
              <a:off x="4310777" y="4139202"/>
              <a:ext cx="3410603" cy="1062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39C21FEF-7C46-7045-A472-AADAD07F6570}"/>
                </a:ext>
              </a:extLst>
            </p:cNvPr>
            <p:cNvCxnSpPr>
              <a:stCxn id="107" idx="4"/>
              <a:endCxn id="113" idx="0"/>
            </p:cNvCxnSpPr>
            <p:nvPr/>
          </p:nvCxnSpPr>
          <p:spPr>
            <a:xfrm flipH="1">
              <a:off x="5430125" y="4139202"/>
              <a:ext cx="2291255" cy="10812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B967C38B-5C23-654C-A0F1-AB114B53620D}"/>
                </a:ext>
              </a:extLst>
            </p:cNvPr>
            <p:cNvCxnSpPr>
              <a:stCxn id="107" idx="4"/>
              <a:endCxn id="112" idx="0"/>
            </p:cNvCxnSpPr>
            <p:nvPr/>
          </p:nvCxnSpPr>
          <p:spPr>
            <a:xfrm flipH="1">
              <a:off x="6573415" y="4139202"/>
              <a:ext cx="1147965" cy="10812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E65C7668-940D-8C49-8821-82A57FDEE2CC}"/>
                </a:ext>
              </a:extLst>
            </p:cNvPr>
            <p:cNvCxnSpPr>
              <a:stCxn id="107" idx="4"/>
              <a:endCxn id="143" idx="0"/>
            </p:cNvCxnSpPr>
            <p:nvPr/>
          </p:nvCxnSpPr>
          <p:spPr>
            <a:xfrm>
              <a:off x="7721380" y="4139202"/>
              <a:ext cx="1240264" cy="10592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B1BD8753-A275-C244-A76C-AAC1F524C499}"/>
                </a:ext>
              </a:extLst>
            </p:cNvPr>
            <p:cNvCxnSpPr>
              <a:stCxn id="106" idx="4"/>
              <a:endCxn id="111" idx="0"/>
            </p:cNvCxnSpPr>
            <p:nvPr/>
          </p:nvCxnSpPr>
          <p:spPr>
            <a:xfrm flipH="1">
              <a:off x="4310777" y="4139202"/>
              <a:ext cx="352443" cy="1062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400426A4-B3EB-6948-BD16-A8A7D40DA513}"/>
                </a:ext>
              </a:extLst>
            </p:cNvPr>
            <p:cNvCxnSpPr>
              <a:cxnSpLocks/>
              <a:stCxn id="109" idx="4"/>
              <a:endCxn id="111" idx="0"/>
            </p:cNvCxnSpPr>
            <p:nvPr/>
          </p:nvCxnSpPr>
          <p:spPr>
            <a:xfrm flipH="1">
              <a:off x="4310777" y="4139202"/>
              <a:ext cx="1116983" cy="1062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23E89CBD-D3AD-6040-B3AB-C38882CCB83D}"/>
                </a:ext>
              </a:extLst>
            </p:cNvPr>
            <p:cNvCxnSpPr>
              <a:cxnSpLocks/>
              <a:stCxn id="109" idx="4"/>
              <a:endCxn id="113" idx="0"/>
            </p:cNvCxnSpPr>
            <p:nvPr/>
          </p:nvCxnSpPr>
          <p:spPr>
            <a:xfrm>
              <a:off x="5427760" y="4139202"/>
              <a:ext cx="2365" cy="10812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5E993232-7699-D64B-BD7D-688508FAF405}"/>
                </a:ext>
              </a:extLst>
            </p:cNvPr>
            <p:cNvCxnSpPr>
              <a:stCxn id="110" idx="4"/>
              <a:endCxn id="111" idx="0"/>
            </p:cNvCxnSpPr>
            <p:nvPr/>
          </p:nvCxnSpPr>
          <p:spPr>
            <a:xfrm flipH="1">
              <a:off x="4310777" y="4139202"/>
              <a:ext cx="1881523" cy="1062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165E5FB3-7D99-554E-8652-8BE301524B5E}"/>
                </a:ext>
              </a:extLst>
            </p:cNvPr>
            <p:cNvSpPr/>
            <p:nvPr/>
          </p:nvSpPr>
          <p:spPr>
            <a:xfrm>
              <a:off x="4692352" y="5202014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3B9DC748-ED4B-0B42-898A-D46C060A4995}"/>
                </a:ext>
              </a:extLst>
            </p:cNvPr>
            <p:cNvCxnSpPr>
              <a:stCxn id="110" idx="4"/>
              <a:endCxn id="128" idx="0"/>
            </p:cNvCxnSpPr>
            <p:nvPr/>
          </p:nvCxnSpPr>
          <p:spPr>
            <a:xfrm flipH="1">
              <a:off x="4875232" y="4139202"/>
              <a:ext cx="1317068" cy="1062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202DB6D3-B088-AB4E-BFE8-8F9FEB592271}"/>
                </a:ext>
              </a:extLst>
            </p:cNvPr>
            <p:cNvSpPr/>
            <p:nvPr/>
          </p:nvSpPr>
          <p:spPr>
            <a:xfrm>
              <a:off x="5818890" y="5220494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59B3A66C-885C-6E47-BA4B-8985241967F4}"/>
                </a:ext>
              </a:extLst>
            </p:cNvPr>
            <p:cNvCxnSpPr>
              <a:cxnSpLocks/>
              <a:stCxn id="110" idx="4"/>
              <a:endCxn id="130" idx="0"/>
            </p:cNvCxnSpPr>
            <p:nvPr/>
          </p:nvCxnSpPr>
          <p:spPr>
            <a:xfrm flipH="1">
              <a:off x="6001770" y="4139202"/>
              <a:ext cx="190530" cy="10812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17C1E417-02CE-9549-83E3-47B93791040D}"/>
                </a:ext>
              </a:extLst>
            </p:cNvPr>
            <p:cNvCxnSpPr>
              <a:cxnSpLocks/>
              <a:stCxn id="110" idx="4"/>
              <a:endCxn id="112" idx="0"/>
            </p:cNvCxnSpPr>
            <p:nvPr/>
          </p:nvCxnSpPr>
          <p:spPr>
            <a:xfrm>
              <a:off x="6192300" y="4139202"/>
              <a:ext cx="381115" cy="10812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0A703494-A157-884D-A2E3-E60DD47AFD56}"/>
                </a:ext>
              </a:extLst>
            </p:cNvPr>
            <p:cNvSpPr/>
            <p:nvPr/>
          </p:nvSpPr>
          <p:spPr>
            <a:xfrm>
              <a:off x="6968433" y="5218529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D2ABF0B6-3EBF-F140-8123-E78D7B28DD05}"/>
                </a:ext>
              </a:extLst>
            </p:cNvPr>
            <p:cNvGrpSpPr/>
            <p:nvPr/>
          </p:nvGrpSpPr>
          <p:grpSpPr>
            <a:xfrm>
              <a:off x="8138042" y="5211686"/>
              <a:ext cx="418704" cy="369332"/>
              <a:chOff x="7001436" y="5223907"/>
              <a:chExt cx="418704" cy="369332"/>
            </a:xfrm>
          </p:grpSpPr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9600296D-10ED-0D4F-BDDF-70C6036AB748}"/>
                  </a:ext>
                </a:extLst>
              </p:cNvPr>
              <p:cNvSpPr/>
              <p:nvPr/>
            </p:nvSpPr>
            <p:spPr>
              <a:xfrm>
                <a:off x="7022795" y="5227479"/>
                <a:ext cx="365760" cy="365760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438DC676-252B-F544-9DB1-0639DC175658}"/>
                  </a:ext>
                </a:extLst>
              </p:cNvPr>
              <p:cNvSpPr txBox="1"/>
              <p:nvPr/>
            </p:nvSpPr>
            <p:spPr>
              <a:xfrm>
                <a:off x="7001436" y="522390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10</a:t>
                </a:r>
              </a:p>
            </p:txBody>
          </p:sp>
        </p:grp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2AF260BF-3582-2A47-ADE0-C7383AC41922}"/>
                </a:ext>
              </a:extLst>
            </p:cNvPr>
            <p:cNvCxnSpPr>
              <a:stCxn id="110" idx="4"/>
              <a:endCxn id="141" idx="0"/>
            </p:cNvCxnSpPr>
            <p:nvPr/>
          </p:nvCxnSpPr>
          <p:spPr>
            <a:xfrm>
              <a:off x="6192300" y="4139202"/>
              <a:ext cx="2155094" cy="10724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4BA074C-A2BC-D04B-8983-4FDFA908677E}"/>
                </a:ext>
              </a:extLst>
            </p:cNvPr>
            <p:cNvCxnSpPr>
              <a:stCxn id="110" idx="4"/>
              <a:endCxn id="133" idx="0"/>
            </p:cNvCxnSpPr>
            <p:nvPr/>
          </p:nvCxnSpPr>
          <p:spPr>
            <a:xfrm>
              <a:off x="6192300" y="4139202"/>
              <a:ext cx="959013" cy="107932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84BC7E96-9071-9341-9472-26836B29C317}"/>
                </a:ext>
              </a:extLst>
            </p:cNvPr>
            <p:cNvCxnSpPr>
              <a:stCxn id="108" idx="4"/>
              <a:endCxn id="111" idx="0"/>
            </p:cNvCxnSpPr>
            <p:nvPr/>
          </p:nvCxnSpPr>
          <p:spPr>
            <a:xfrm flipH="1">
              <a:off x="4310777" y="4139202"/>
              <a:ext cx="2646063" cy="1062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F29BA428-E3A9-D24E-8C42-43EE353753D8}"/>
                </a:ext>
              </a:extLst>
            </p:cNvPr>
            <p:cNvSpPr/>
            <p:nvPr/>
          </p:nvSpPr>
          <p:spPr>
            <a:xfrm>
              <a:off x="7565653" y="5215258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9</a:t>
              </a:r>
            </a:p>
          </p:txBody>
        </p: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29FBC9C9-4B60-4F46-8779-2DD8F12EA8FE}"/>
                </a:ext>
              </a:extLst>
            </p:cNvPr>
            <p:cNvCxnSpPr>
              <a:stCxn id="108" idx="4"/>
              <a:endCxn id="138" idx="0"/>
            </p:cNvCxnSpPr>
            <p:nvPr/>
          </p:nvCxnSpPr>
          <p:spPr>
            <a:xfrm>
              <a:off x="6956840" y="4139202"/>
              <a:ext cx="791693" cy="107605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965254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FCF49-4110-D047-A850-D1DDA1289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Mini-batch training in GNN models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702FE60-B3F0-CE4E-80BE-57335266D7EB}"/>
              </a:ext>
            </a:extLst>
          </p:cNvPr>
          <p:cNvGrpSpPr/>
          <p:nvPr/>
        </p:nvGrpSpPr>
        <p:grpSpPr>
          <a:xfrm>
            <a:off x="838200" y="2704839"/>
            <a:ext cx="3366374" cy="3070290"/>
            <a:chOff x="8428990" y="3178664"/>
            <a:chExt cx="3366374" cy="3070290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5BE67C70-BFF7-DB4D-BBE5-810EC09EB11C}"/>
                </a:ext>
              </a:extLst>
            </p:cNvPr>
            <p:cNvSpPr/>
            <p:nvPr/>
          </p:nvSpPr>
          <p:spPr>
            <a:xfrm>
              <a:off x="10063480" y="3849061"/>
              <a:ext cx="365760" cy="36576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F70C300-BBAD-3A48-A367-5DBB502DCB39}"/>
                </a:ext>
              </a:extLst>
            </p:cNvPr>
            <p:cNvSpPr/>
            <p:nvPr/>
          </p:nvSpPr>
          <p:spPr>
            <a:xfrm>
              <a:off x="9336405" y="3178664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3DFF1DB-426F-D34A-9FE2-0717084E4AEE}"/>
                </a:ext>
              </a:extLst>
            </p:cNvPr>
            <p:cNvSpPr/>
            <p:nvPr/>
          </p:nvSpPr>
          <p:spPr>
            <a:xfrm>
              <a:off x="9669780" y="4915861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C9EC81D-701C-6A4F-B8C6-F0FC671705C3}"/>
                </a:ext>
              </a:extLst>
            </p:cNvPr>
            <p:cNvSpPr/>
            <p:nvPr/>
          </p:nvSpPr>
          <p:spPr>
            <a:xfrm>
              <a:off x="11393581" y="4031941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303DD69-D8E5-C24F-B4A0-BEC682E2677E}"/>
                </a:ext>
              </a:extLst>
            </p:cNvPr>
            <p:cNvSpPr/>
            <p:nvPr/>
          </p:nvSpPr>
          <p:spPr>
            <a:xfrm>
              <a:off x="10232390" y="5439899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C477BA7-3D4C-1448-8F5E-07461C9717B2}"/>
                </a:ext>
              </a:extLst>
            </p:cNvPr>
            <p:cNvSpPr/>
            <p:nvPr/>
          </p:nvSpPr>
          <p:spPr>
            <a:xfrm>
              <a:off x="9336405" y="4282534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411DF283-44CB-704D-BE81-C431C7FA9275}"/>
                </a:ext>
              </a:extLst>
            </p:cNvPr>
            <p:cNvSpPr/>
            <p:nvPr/>
          </p:nvSpPr>
          <p:spPr>
            <a:xfrm>
              <a:off x="10573796" y="3267002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0BEE605C-E0A6-E34A-909D-45DB0DC7AEF7}"/>
                </a:ext>
              </a:extLst>
            </p:cNvPr>
            <p:cNvSpPr/>
            <p:nvPr/>
          </p:nvSpPr>
          <p:spPr>
            <a:xfrm>
              <a:off x="10612120" y="4522393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8572E174-10C7-414C-987D-87BCCA513419}"/>
                </a:ext>
              </a:extLst>
            </p:cNvPr>
            <p:cNvSpPr/>
            <p:nvPr/>
          </p:nvSpPr>
          <p:spPr>
            <a:xfrm>
              <a:off x="8428990" y="4641884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9</a:t>
              </a: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99620897-1482-AC40-8E41-432B5E9CDB2A}"/>
                </a:ext>
              </a:extLst>
            </p:cNvPr>
            <p:cNvSpPr/>
            <p:nvPr/>
          </p:nvSpPr>
          <p:spPr>
            <a:xfrm>
              <a:off x="11170920" y="5007644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0158555-8516-4542-8EE9-38400D25E870}"/>
                </a:ext>
              </a:extLst>
            </p:cNvPr>
            <p:cNvSpPr txBox="1"/>
            <p:nvPr/>
          </p:nvSpPr>
          <p:spPr>
            <a:xfrm>
              <a:off x="11376660" y="4034167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10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27A7B6C6-E51B-8A41-A102-BEE0FC6A49DB}"/>
                </a:ext>
              </a:extLst>
            </p:cNvPr>
            <p:cNvSpPr/>
            <p:nvPr/>
          </p:nvSpPr>
          <p:spPr>
            <a:xfrm>
              <a:off x="9213454" y="5875070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E02CA6F-6E42-4A42-8FD5-5C56A5AF73A7}"/>
                </a:ext>
              </a:extLst>
            </p:cNvPr>
            <p:cNvSpPr txBox="1"/>
            <p:nvPr/>
          </p:nvSpPr>
          <p:spPr>
            <a:xfrm>
              <a:off x="9186982" y="5879622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11</a:t>
              </a:r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4EB1400-66D4-3941-9D2E-AB78A1055555}"/>
                </a:ext>
              </a:extLst>
            </p:cNvPr>
            <p:cNvCxnSpPr>
              <a:stCxn id="40" idx="3"/>
              <a:endCxn id="34" idx="7"/>
            </p:cNvCxnSpPr>
            <p:nvPr/>
          </p:nvCxnSpPr>
          <p:spPr>
            <a:xfrm flipH="1">
              <a:off x="10375676" y="3579198"/>
              <a:ext cx="251684" cy="32342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06577EC-16CD-EC44-AC48-99983C455240}"/>
                </a:ext>
              </a:extLst>
            </p:cNvPr>
            <p:cNvCxnSpPr>
              <a:stCxn id="35" idx="5"/>
              <a:endCxn id="34" idx="1"/>
            </p:cNvCxnSpPr>
            <p:nvPr/>
          </p:nvCxnSpPr>
          <p:spPr>
            <a:xfrm>
              <a:off x="9648601" y="3490860"/>
              <a:ext cx="468443" cy="4117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B6F4DDF-4268-9145-B18C-6DC87D9CB9A6}"/>
                </a:ext>
              </a:extLst>
            </p:cNvPr>
            <p:cNvCxnSpPr>
              <a:stCxn id="34" idx="3"/>
              <a:endCxn id="39" idx="7"/>
            </p:cNvCxnSpPr>
            <p:nvPr/>
          </p:nvCxnSpPr>
          <p:spPr>
            <a:xfrm flipH="1">
              <a:off x="9648601" y="4161257"/>
              <a:ext cx="468443" cy="17484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76E7FA3-1297-4747-AD8D-CF10D9874C73}"/>
                </a:ext>
              </a:extLst>
            </p:cNvPr>
            <p:cNvCxnSpPr>
              <a:stCxn id="34" idx="5"/>
              <a:endCxn id="41" idx="1"/>
            </p:cNvCxnSpPr>
            <p:nvPr/>
          </p:nvCxnSpPr>
          <p:spPr>
            <a:xfrm>
              <a:off x="10375676" y="4161257"/>
              <a:ext cx="290008" cy="4147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239DC1DA-16A3-8144-911D-BC0247555411}"/>
                </a:ext>
              </a:extLst>
            </p:cNvPr>
            <p:cNvCxnSpPr>
              <a:cxnSpLocks/>
              <a:stCxn id="36" idx="6"/>
              <a:endCxn id="41" idx="3"/>
            </p:cNvCxnSpPr>
            <p:nvPr/>
          </p:nvCxnSpPr>
          <p:spPr>
            <a:xfrm flipV="1">
              <a:off x="10035540" y="4834589"/>
              <a:ext cx="630144" cy="2641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44417576-1F79-AC41-A7E8-4199B7DEAC99}"/>
                </a:ext>
              </a:extLst>
            </p:cNvPr>
            <p:cNvCxnSpPr>
              <a:stCxn id="40" idx="4"/>
              <a:endCxn id="41" idx="0"/>
            </p:cNvCxnSpPr>
            <p:nvPr/>
          </p:nvCxnSpPr>
          <p:spPr>
            <a:xfrm>
              <a:off x="10756676" y="3632762"/>
              <a:ext cx="38324" cy="88963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2AB11BC-0ED5-754B-B848-03EDBF1F7C23}"/>
                </a:ext>
              </a:extLst>
            </p:cNvPr>
            <p:cNvCxnSpPr>
              <a:cxnSpLocks/>
              <a:stCxn id="42" idx="6"/>
              <a:endCxn id="39" idx="3"/>
            </p:cNvCxnSpPr>
            <p:nvPr/>
          </p:nvCxnSpPr>
          <p:spPr>
            <a:xfrm flipV="1">
              <a:off x="8794750" y="4594730"/>
              <a:ext cx="595219" cy="2300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36E023A5-E119-2F4A-BB04-581894759449}"/>
                </a:ext>
              </a:extLst>
            </p:cNvPr>
            <p:cNvCxnSpPr>
              <a:stCxn id="36" idx="5"/>
              <a:endCxn id="38" idx="1"/>
            </p:cNvCxnSpPr>
            <p:nvPr/>
          </p:nvCxnSpPr>
          <p:spPr>
            <a:xfrm>
              <a:off x="9981976" y="5228057"/>
              <a:ext cx="303978" cy="26540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7D13B71-102B-8F40-82B5-32B06423F31D}"/>
                </a:ext>
              </a:extLst>
            </p:cNvPr>
            <p:cNvCxnSpPr>
              <a:stCxn id="43" idx="3"/>
              <a:endCxn id="38" idx="6"/>
            </p:cNvCxnSpPr>
            <p:nvPr/>
          </p:nvCxnSpPr>
          <p:spPr>
            <a:xfrm flipH="1">
              <a:off x="10598150" y="5319840"/>
              <a:ext cx="626334" cy="3029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8C93E3F5-62C5-554F-B8A8-4304BA785CE7}"/>
                </a:ext>
              </a:extLst>
            </p:cNvPr>
            <p:cNvCxnSpPr>
              <a:stCxn id="41" idx="5"/>
              <a:endCxn id="43" idx="1"/>
            </p:cNvCxnSpPr>
            <p:nvPr/>
          </p:nvCxnSpPr>
          <p:spPr>
            <a:xfrm>
              <a:off x="10924316" y="4834589"/>
              <a:ext cx="300168" cy="2266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C6658C9-7DF8-7F49-B1A6-51ED3BF41C25}"/>
                </a:ext>
              </a:extLst>
            </p:cNvPr>
            <p:cNvCxnSpPr>
              <a:stCxn id="34" idx="4"/>
              <a:endCxn id="36" idx="0"/>
            </p:cNvCxnSpPr>
            <p:nvPr/>
          </p:nvCxnSpPr>
          <p:spPr>
            <a:xfrm flipH="1">
              <a:off x="9852660" y="4214821"/>
              <a:ext cx="393700" cy="7010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D7EF7EA4-0DBB-9743-A8DC-C967BAE649DB}"/>
                </a:ext>
              </a:extLst>
            </p:cNvPr>
            <p:cNvCxnSpPr>
              <a:stCxn id="41" idx="4"/>
              <a:endCxn id="38" idx="7"/>
            </p:cNvCxnSpPr>
            <p:nvPr/>
          </p:nvCxnSpPr>
          <p:spPr>
            <a:xfrm flipH="1">
              <a:off x="10544586" y="4888153"/>
              <a:ext cx="250414" cy="6053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4196BBD9-AFBD-B647-BC61-4AE9A3675D5D}"/>
                </a:ext>
              </a:extLst>
            </p:cNvPr>
            <p:cNvCxnSpPr>
              <a:stCxn id="41" idx="6"/>
              <a:endCxn id="37" idx="3"/>
            </p:cNvCxnSpPr>
            <p:nvPr/>
          </p:nvCxnSpPr>
          <p:spPr>
            <a:xfrm flipV="1">
              <a:off x="10977880" y="4344137"/>
              <a:ext cx="469265" cy="3611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3BCFA9B-88AF-C94A-A60A-E893966B8EBC}"/>
                </a:ext>
              </a:extLst>
            </p:cNvPr>
            <p:cNvCxnSpPr>
              <a:stCxn id="45" idx="7"/>
              <a:endCxn id="36" idx="4"/>
            </p:cNvCxnSpPr>
            <p:nvPr/>
          </p:nvCxnSpPr>
          <p:spPr>
            <a:xfrm flipV="1">
              <a:off x="9525650" y="5281621"/>
              <a:ext cx="327010" cy="6470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B2D67CD-FA71-6745-97DF-35F1CDB3EB24}"/>
                </a:ext>
              </a:extLst>
            </p:cNvPr>
            <p:cNvCxnSpPr>
              <a:stCxn id="45" idx="6"/>
              <a:endCxn id="38" idx="3"/>
            </p:cNvCxnSpPr>
            <p:nvPr/>
          </p:nvCxnSpPr>
          <p:spPr>
            <a:xfrm flipV="1">
              <a:off x="9579214" y="5752095"/>
              <a:ext cx="706740" cy="3058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Cloud 75">
            <a:extLst>
              <a:ext uri="{FF2B5EF4-FFF2-40B4-BE49-F238E27FC236}">
                <a16:creationId xmlns:a16="http://schemas.microsoft.com/office/drawing/2014/main" id="{6C266183-4727-A448-A32F-B65FD19587A2}"/>
              </a:ext>
            </a:extLst>
          </p:cNvPr>
          <p:cNvSpPr/>
          <p:nvPr/>
        </p:nvSpPr>
        <p:spPr>
          <a:xfrm>
            <a:off x="8845940" y="3298544"/>
            <a:ext cx="2757948" cy="1585943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GNN models</a:t>
            </a:r>
          </a:p>
        </p:txBody>
      </p:sp>
      <p:sp>
        <p:nvSpPr>
          <p:cNvPr id="77" name="Right Arrow 76">
            <a:extLst>
              <a:ext uri="{FF2B5EF4-FFF2-40B4-BE49-F238E27FC236}">
                <a16:creationId xmlns:a16="http://schemas.microsoft.com/office/drawing/2014/main" id="{37D500F9-AAD8-CA4D-86B2-640EFF302DE8}"/>
              </a:ext>
            </a:extLst>
          </p:cNvPr>
          <p:cNvSpPr/>
          <p:nvPr/>
        </p:nvSpPr>
        <p:spPr>
          <a:xfrm>
            <a:off x="7859932" y="4046700"/>
            <a:ext cx="811161" cy="2755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8" name="Right Arrow 77">
            <a:extLst>
              <a:ext uri="{FF2B5EF4-FFF2-40B4-BE49-F238E27FC236}">
                <a16:creationId xmlns:a16="http://schemas.microsoft.com/office/drawing/2014/main" id="{63E2852F-BA0D-2E47-8FF7-6D67EAEDADF5}"/>
              </a:ext>
            </a:extLst>
          </p:cNvPr>
          <p:cNvSpPr/>
          <p:nvPr/>
        </p:nvSpPr>
        <p:spPr>
          <a:xfrm>
            <a:off x="4532985" y="4030285"/>
            <a:ext cx="811161" cy="2755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57E357B-900D-0745-ADC8-C25E3A10CC9F}"/>
              </a:ext>
            </a:extLst>
          </p:cNvPr>
          <p:cNvSpPr txBox="1"/>
          <p:nvPr/>
        </p:nvSpPr>
        <p:spPr>
          <a:xfrm>
            <a:off x="1729741" y="6128377"/>
            <a:ext cx="1476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full graph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01416EC3-58BB-7046-B653-CB8FD8F6389A}"/>
              </a:ext>
            </a:extLst>
          </p:cNvPr>
          <p:cNvSpPr txBox="1"/>
          <p:nvPr/>
        </p:nvSpPr>
        <p:spPr>
          <a:xfrm>
            <a:off x="6508039" y="5462742"/>
            <a:ext cx="894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batch</a:t>
            </a: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34A1A1EF-ED0B-754D-91FE-461801B1F149}"/>
              </a:ext>
            </a:extLst>
          </p:cNvPr>
          <p:cNvGrpSpPr/>
          <p:nvPr/>
        </p:nvGrpSpPr>
        <p:grpSpPr>
          <a:xfrm>
            <a:off x="5792000" y="2865822"/>
            <a:ext cx="2182944" cy="2451386"/>
            <a:chOff x="7634963" y="2926213"/>
            <a:chExt cx="2182944" cy="2451386"/>
          </a:xfrm>
        </p:grpSpPr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3D0AB5D7-A8D8-1E4F-BF3B-0E4DDC545990}"/>
                </a:ext>
              </a:extLst>
            </p:cNvPr>
            <p:cNvSpPr/>
            <p:nvPr/>
          </p:nvSpPr>
          <p:spPr>
            <a:xfrm>
              <a:off x="8311812" y="2926213"/>
              <a:ext cx="365760" cy="36576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22ABE50E-5E4E-B143-B40D-C1BDD30728CF}"/>
                </a:ext>
              </a:extLst>
            </p:cNvPr>
            <p:cNvSpPr/>
            <p:nvPr/>
          </p:nvSpPr>
          <p:spPr>
            <a:xfrm>
              <a:off x="7785760" y="3992654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7E1BD947-AA8B-CD48-AF90-DE136DF6E1F1}"/>
                </a:ext>
              </a:extLst>
            </p:cNvPr>
            <p:cNvSpPr/>
            <p:nvPr/>
          </p:nvSpPr>
          <p:spPr>
            <a:xfrm>
              <a:off x="8484531" y="5011839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93582C5B-E691-3642-BCF1-897BD49E3F78}"/>
                </a:ext>
              </a:extLst>
            </p:cNvPr>
            <p:cNvSpPr/>
            <p:nvPr/>
          </p:nvSpPr>
          <p:spPr>
            <a:xfrm>
              <a:off x="8796779" y="3972397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845A922E-0171-F342-972E-F44010D5ADD2}"/>
                </a:ext>
              </a:extLst>
            </p:cNvPr>
            <p:cNvSpPr/>
            <p:nvPr/>
          </p:nvSpPr>
          <p:spPr>
            <a:xfrm>
              <a:off x="9452147" y="5002203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08A4E805-9FDB-C846-BFD5-515BC795F229}"/>
                </a:ext>
              </a:extLst>
            </p:cNvPr>
            <p:cNvCxnSpPr>
              <a:cxnSpLocks/>
              <a:stCxn id="83" idx="7"/>
              <a:endCxn id="82" idx="4"/>
            </p:cNvCxnSpPr>
            <p:nvPr/>
          </p:nvCxnSpPr>
          <p:spPr>
            <a:xfrm flipV="1">
              <a:off x="8097956" y="3291973"/>
              <a:ext cx="396736" cy="7542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42CD64CA-CABE-5E48-99CA-686D2574EE06}"/>
                </a:ext>
              </a:extLst>
            </p:cNvPr>
            <p:cNvCxnSpPr>
              <a:cxnSpLocks/>
              <a:stCxn id="82" idx="4"/>
              <a:endCxn id="85" idx="0"/>
            </p:cNvCxnSpPr>
            <p:nvPr/>
          </p:nvCxnSpPr>
          <p:spPr>
            <a:xfrm>
              <a:off x="8494692" y="3291973"/>
              <a:ext cx="484967" cy="68042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408E1781-93E5-694E-A13B-2C31041EFF13}"/>
                </a:ext>
              </a:extLst>
            </p:cNvPr>
            <p:cNvCxnSpPr>
              <a:cxnSpLocks/>
              <a:stCxn id="85" idx="4"/>
              <a:endCxn id="86" idx="1"/>
            </p:cNvCxnSpPr>
            <p:nvPr/>
          </p:nvCxnSpPr>
          <p:spPr>
            <a:xfrm>
              <a:off x="8979659" y="4338157"/>
              <a:ext cx="526052" cy="7176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8135787-CBBA-6842-A9F1-AE69522FCF5A}"/>
                </a:ext>
              </a:extLst>
            </p:cNvPr>
            <p:cNvCxnSpPr>
              <a:cxnSpLocks/>
              <a:stCxn id="85" idx="4"/>
              <a:endCxn id="84" idx="0"/>
            </p:cNvCxnSpPr>
            <p:nvPr/>
          </p:nvCxnSpPr>
          <p:spPr>
            <a:xfrm flipH="1">
              <a:off x="8667411" y="4338157"/>
              <a:ext cx="312248" cy="67368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2511998A-D2AB-1D42-A5F7-17A3652B9474}"/>
                </a:ext>
              </a:extLst>
            </p:cNvPr>
            <p:cNvSpPr/>
            <p:nvPr/>
          </p:nvSpPr>
          <p:spPr>
            <a:xfrm>
              <a:off x="7634963" y="5011839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FC731F9C-BA18-7342-A261-085A8B3DEFA6}"/>
                </a:ext>
              </a:extLst>
            </p:cNvPr>
            <p:cNvCxnSpPr>
              <a:stCxn id="83" idx="4"/>
              <a:endCxn id="91" idx="0"/>
            </p:cNvCxnSpPr>
            <p:nvPr/>
          </p:nvCxnSpPr>
          <p:spPr>
            <a:xfrm flipH="1">
              <a:off x="7817843" y="4358414"/>
              <a:ext cx="150797" cy="6534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640064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E43DD-9829-CF43-B387-DBCEC2321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NodeFlow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B2DFC-0854-0D4B-9472-6803A2E48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DGL defines </a:t>
            </a:r>
            <a:r>
              <a:rPr lang="en-US" dirty="0" err="1"/>
              <a:t>NodeFlow</a:t>
            </a:r>
            <a:r>
              <a:rPr lang="en-US" dirty="0"/>
              <a:t> to capture the sampling results.</a:t>
            </a:r>
          </a:p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B1BA0C3-63D7-2444-8498-353BA0DAC524}"/>
              </a:ext>
            </a:extLst>
          </p:cNvPr>
          <p:cNvGrpSpPr/>
          <p:nvPr/>
        </p:nvGrpSpPr>
        <p:grpSpPr>
          <a:xfrm>
            <a:off x="838200" y="3082108"/>
            <a:ext cx="5043099" cy="2822116"/>
            <a:chOff x="4127897" y="2764138"/>
            <a:chExt cx="5043099" cy="2822116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D9D7665-0FC6-AB49-B831-63F9D301D062}"/>
                </a:ext>
              </a:extLst>
            </p:cNvPr>
            <p:cNvSpPr/>
            <p:nvPr/>
          </p:nvSpPr>
          <p:spPr>
            <a:xfrm>
              <a:off x="6009420" y="2764138"/>
              <a:ext cx="365760" cy="36576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2E4B369-A336-BD42-8A08-CD0B2C4C308B}"/>
                </a:ext>
              </a:extLst>
            </p:cNvPr>
            <p:cNvSpPr/>
            <p:nvPr/>
          </p:nvSpPr>
          <p:spPr>
            <a:xfrm>
              <a:off x="4435275" y="3895582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9A4A44E-E33D-DF4A-8C45-74F7F1C5AF35}"/>
                </a:ext>
              </a:extLst>
            </p:cNvPr>
            <p:cNvSpPr/>
            <p:nvPr/>
          </p:nvSpPr>
          <p:spPr>
            <a:xfrm>
              <a:off x="7493435" y="3895582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C0CECC6-D8E5-0240-817A-D7928B0A3E09}"/>
                </a:ext>
              </a:extLst>
            </p:cNvPr>
            <p:cNvSpPr/>
            <p:nvPr/>
          </p:nvSpPr>
          <p:spPr>
            <a:xfrm>
              <a:off x="6728895" y="3895582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E678A2E-ACD2-4841-ADAE-ACEFD4B2E134}"/>
                </a:ext>
              </a:extLst>
            </p:cNvPr>
            <p:cNvSpPr/>
            <p:nvPr/>
          </p:nvSpPr>
          <p:spPr>
            <a:xfrm>
              <a:off x="5199815" y="3895582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5D41F92-BF42-4745-B62F-3E8B75C4AF06}"/>
                </a:ext>
              </a:extLst>
            </p:cNvPr>
            <p:cNvSpPr/>
            <p:nvPr/>
          </p:nvSpPr>
          <p:spPr>
            <a:xfrm>
              <a:off x="5964355" y="3895582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56B4ABC-00E1-974A-BD97-F2577FAD76F4}"/>
                </a:ext>
              </a:extLst>
            </p:cNvPr>
            <p:cNvSpPr/>
            <p:nvPr/>
          </p:nvSpPr>
          <p:spPr>
            <a:xfrm>
              <a:off x="4127897" y="5202014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55D0534-CBF6-0B45-AAD1-351DC12E6427}"/>
                </a:ext>
              </a:extLst>
            </p:cNvPr>
            <p:cNvSpPr/>
            <p:nvPr/>
          </p:nvSpPr>
          <p:spPr>
            <a:xfrm>
              <a:off x="6390535" y="5220494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07C2283-ABF5-0A4C-AAB7-83257A01835F}"/>
                </a:ext>
              </a:extLst>
            </p:cNvPr>
            <p:cNvSpPr/>
            <p:nvPr/>
          </p:nvSpPr>
          <p:spPr>
            <a:xfrm>
              <a:off x="5247245" y="5220494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6847701-5BCB-3342-94C6-D01D30525177}"/>
                </a:ext>
              </a:extLst>
            </p:cNvPr>
            <p:cNvGrpSpPr/>
            <p:nvPr/>
          </p:nvGrpSpPr>
          <p:grpSpPr>
            <a:xfrm>
              <a:off x="8752292" y="5198442"/>
              <a:ext cx="418704" cy="369332"/>
              <a:chOff x="7001436" y="5223907"/>
              <a:chExt cx="418704" cy="369332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7795EE76-74C5-7244-85F9-CB140CB940BA}"/>
                  </a:ext>
                </a:extLst>
              </p:cNvPr>
              <p:cNvSpPr/>
              <p:nvPr/>
            </p:nvSpPr>
            <p:spPr>
              <a:xfrm>
                <a:off x="7022795" y="5227479"/>
                <a:ext cx="365760" cy="365760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613CB27C-39F7-8F4E-A7F7-A45C050B3E63}"/>
                  </a:ext>
                </a:extLst>
              </p:cNvPr>
              <p:cNvSpPr txBox="1"/>
              <p:nvPr/>
            </p:nvSpPr>
            <p:spPr>
              <a:xfrm>
                <a:off x="7001436" y="522390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11</a:t>
                </a:r>
              </a:p>
            </p:txBody>
          </p:sp>
        </p:grp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DDCE522-8DC2-314D-947B-6D046CB869CA}"/>
                </a:ext>
              </a:extLst>
            </p:cNvPr>
            <p:cNvCxnSpPr>
              <a:stCxn id="5" idx="4"/>
              <a:endCxn id="6" idx="7"/>
            </p:cNvCxnSpPr>
            <p:nvPr/>
          </p:nvCxnSpPr>
          <p:spPr>
            <a:xfrm flipH="1">
              <a:off x="4747471" y="3129898"/>
              <a:ext cx="1444829" cy="81924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2E7A4E4-5335-2849-9973-6B8941F93015}"/>
                </a:ext>
              </a:extLst>
            </p:cNvPr>
            <p:cNvCxnSpPr>
              <a:cxnSpLocks/>
              <a:stCxn id="5" idx="4"/>
              <a:endCxn id="9" idx="0"/>
            </p:cNvCxnSpPr>
            <p:nvPr/>
          </p:nvCxnSpPr>
          <p:spPr>
            <a:xfrm flipH="1">
              <a:off x="5382695" y="3129898"/>
              <a:ext cx="809605" cy="7656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1DE7E0A-8A46-D942-883E-27B3F3019311}"/>
                </a:ext>
              </a:extLst>
            </p:cNvPr>
            <p:cNvCxnSpPr>
              <a:cxnSpLocks/>
              <a:stCxn id="5" idx="4"/>
              <a:endCxn id="10" idx="0"/>
            </p:cNvCxnSpPr>
            <p:nvPr/>
          </p:nvCxnSpPr>
          <p:spPr>
            <a:xfrm flipH="1">
              <a:off x="6147235" y="3129898"/>
              <a:ext cx="45065" cy="7656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EE7ACB1-AEA8-6742-B7C5-FFCAA1C2B9BE}"/>
                </a:ext>
              </a:extLst>
            </p:cNvPr>
            <p:cNvCxnSpPr>
              <a:stCxn id="5" idx="4"/>
              <a:endCxn id="8" idx="0"/>
            </p:cNvCxnSpPr>
            <p:nvPr/>
          </p:nvCxnSpPr>
          <p:spPr>
            <a:xfrm>
              <a:off x="6192300" y="3129898"/>
              <a:ext cx="719475" cy="7656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67A3A98-080E-834C-8A84-846A7F8111BA}"/>
                </a:ext>
              </a:extLst>
            </p:cNvPr>
            <p:cNvCxnSpPr>
              <a:stCxn id="5" idx="4"/>
              <a:endCxn id="7" idx="0"/>
            </p:cNvCxnSpPr>
            <p:nvPr/>
          </p:nvCxnSpPr>
          <p:spPr>
            <a:xfrm>
              <a:off x="6192300" y="3129898"/>
              <a:ext cx="1484015" cy="7656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10B0ECA-022E-C34A-A23E-B49746C635DE}"/>
                </a:ext>
              </a:extLst>
            </p:cNvPr>
            <p:cNvCxnSpPr>
              <a:cxnSpLocks/>
              <a:stCxn id="7" idx="4"/>
              <a:endCxn id="11" idx="0"/>
            </p:cNvCxnSpPr>
            <p:nvPr/>
          </p:nvCxnSpPr>
          <p:spPr>
            <a:xfrm flipH="1">
              <a:off x="4310777" y="4261342"/>
              <a:ext cx="3365538" cy="9406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DFAB8B0-7DBF-B542-9F08-64DC4C517CF2}"/>
                </a:ext>
              </a:extLst>
            </p:cNvPr>
            <p:cNvCxnSpPr>
              <a:stCxn id="7" idx="4"/>
              <a:endCxn id="13" idx="0"/>
            </p:cNvCxnSpPr>
            <p:nvPr/>
          </p:nvCxnSpPr>
          <p:spPr>
            <a:xfrm flipH="1">
              <a:off x="5430125" y="4261342"/>
              <a:ext cx="2246190" cy="9591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A2748C5-90BC-9947-BA60-9BAC39782DB1}"/>
                </a:ext>
              </a:extLst>
            </p:cNvPr>
            <p:cNvCxnSpPr>
              <a:stCxn id="7" idx="4"/>
              <a:endCxn id="12" idx="0"/>
            </p:cNvCxnSpPr>
            <p:nvPr/>
          </p:nvCxnSpPr>
          <p:spPr>
            <a:xfrm flipH="1">
              <a:off x="6573415" y="4261342"/>
              <a:ext cx="1102900" cy="9591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5B775FB-0927-3B40-9EC0-1EEA5EAC63B7}"/>
                </a:ext>
              </a:extLst>
            </p:cNvPr>
            <p:cNvCxnSpPr>
              <a:stCxn id="7" idx="4"/>
              <a:endCxn id="43" idx="0"/>
            </p:cNvCxnSpPr>
            <p:nvPr/>
          </p:nvCxnSpPr>
          <p:spPr>
            <a:xfrm>
              <a:off x="7676315" y="4261342"/>
              <a:ext cx="1285329" cy="9371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609D823-6D3D-584D-8247-678D7CB12781}"/>
                </a:ext>
              </a:extLst>
            </p:cNvPr>
            <p:cNvCxnSpPr>
              <a:stCxn id="6" idx="4"/>
              <a:endCxn id="11" idx="0"/>
            </p:cNvCxnSpPr>
            <p:nvPr/>
          </p:nvCxnSpPr>
          <p:spPr>
            <a:xfrm flipH="1">
              <a:off x="4310777" y="4261342"/>
              <a:ext cx="307378" cy="9406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EAB432C-B372-E842-9626-22E1F70FA11C}"/>
                </a:ext>
              </a:extLst>
            </p:cNvPr>
            <p:cNvCxnSpPr>
              <a:cxnSpLocks/>
              <a:stCxn id="9" idx="4"/>
              <a:endCxn id="11" idx="0"/>
            </p:cNvCxnSpPr>
            <p:nvPr/>
          </p:nvCxnSpPr>
          <p:spPr>
            <a:xfrm flipH="1">
              <a:off x="4310777" y="4261342"/>
              <a:ext cx="1071918" cy="9406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9E085A6-BF37-CF4A-99FF-4807FE3BA3EE}"/>
                </a:ext>
              </a:extLst>
            </p:cNvPr>
            <p:cNvCxnSpPr>
              <a:cxnSpLocks/>
              <a:stCxn id="9" idx="4"/>
              <a:endCxn id="13" idx="0"/>
            </p:cNvCxnSpPr>
            <p:nvPr/>
          </p:nvCxnSpPr>
          <p:spPr>
            <a:xfrm>
              <a:off x="5382695" y="4261342"/>
              <a:ext cx="47430" cy="9591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71074DD-922A-DB49-94D6-7B66E74FAE58}"/>
                </a:ext>
              </a:extLst>
            </p:cNvPr>
            <p:cNvCxnSpPr>
              <a:stCxn id="10" idx="4"/>
              <a:endCxn id="11" idx="0"/>
            </p:cNvCxnSpPr>
            <p:nvPr/>
          </p:nvCxnSpPr>
          <p:spPr>
            <a:xfrm flipH="1">
              <a:off x="4310777" y="4261342"/>
              <a:ext cx="1836458" cy="9406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92E16DB-6ABF-E44A-B027-8A951B847B47}"/>
                </a:ext>
              </a:extLst>
            </p:cNvPr>
            <p:cNvSpPr/>
            <p:nvPr/>
          </p:nvSpPr>
          <p:spPr>
            <a:xfrm>
              <a:off x="4692352" y="5202014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11A8FB2-B03F-F047-9CB0-47EE0260FFF5}"/>
                </a:ext>
              </a:extLst>
            </p:cNvPr>
            <p:cNvCxnSpPr>
              <a:stCxn id="10" idx="4"/>
              <a:endCxn id="28" idx="0"/>
            </p:cNvCxnSpPr>
            <p:nvPr/>
          </p:nvCxnSpPr>
          <p:spPr>
            <a:xfrm flipH="1">
              <a:off x="4875232" y="4261342"/>
              <a:ext cx="1272003" cy="9406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41D151B1-69F9-A840-A753-9610AB1C7814}"/>
                </a:ext>
              </a:extLst>
            </p:cNvPr>
            <p:cNvSpPr/>
            <p:nvPr/>
          </p:nvSpPr>
          <p:spPr>
            <a:xfrm>
              <a:off x="5818890" y="5220494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4CFB436-4440-A648-B55D-5F1F2D01E4EE}"/>
                </a:ext>
              </a:extLst>
            </p:cNvPr>
            <p:cNvCxnSpPr>
              <a:cxnSpLocks/>
              <a:stCxn id="10" idx="4"/>
              <a:endCxn id="30" idx="0"/>
            </p:cNvCxnSpPr>
            <p:nvPr/>
          </p:nvCxnSpPr>
          <p:spPr>
            <a:xfrm flipH="1">
              <a:off x="6001770" y="4261342"/>
              <a:ext cx="145465" cy="9591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040863F-6D76-1E44-B920-C18771E01373}"/>
                </a:ext>
              </a:extLst>
            </p:cNvPr>
            <p:cNvCxnSpPr>
              <a:cxnSpLocks/>
              <a:stCxn id="10" idx="4"/>
              <a:endCxn id="12" idx="0"/>
            </p:cNvCxnSpPr>
            <p:nvPr/>
          </p:nvCxnSpPr>
          <p:spPr>
            <a:xfrm>
              <a:off x="6147235" y="4261342"/>
              <a:ext cx="426180" cy="9591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B0E3553E-1EBA-A643-853B-7430326CFA39}"/>
                </a:ext>
              </a:extLst>
            </p:cNvPr>
            <p:cNvSpPr/>
            <p:nvPr/>
          </p:nvSpPr>
          <p:spPr>
            <a:xfrm>
              <a:off x="6968433" y="5218529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D74DB65-CCB0-E847-AE1B-22D8068B7D96}"/>
                </a:ext>
              </a:extLst>
            </p:cNvPr>
            <p:cNvGrpSpPr/>
            <p:nvPr/>
          </p:nvGrpSpPr>
          <p:grpSpPr>
            <a:xfrm>
              <a:off x="8138042" y="5211686"/>
              <a:ext cx="418704" cy="369332"/>
              <a:chOff x="7001436" y="5223907"/>
              <a:chExt cx="418704" cy="369332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EBCA0ED1-DBAC-7A4B-B448-F9346CDF87D6}"/>
                  </a:ext>
                </a:extLst>
              </p:cNvPr>
              <p:cNvSpPr/>
              <p:nvPr/>
            </p:nvSpPr>
            <p:spPr>
              <a:xfrm>
                <a:off x="7022795" y="5227479"/>
                <a:ext cx="365760" cy="365760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27B7B2FA-5E32-7C46-99FA-1287DEA09FEF}"/>
                  </a:ext>
                </a:extLst>
              </p:cNvPr>
              <p:cNvSpPr txBox="1"/>
              <p:nvPr/>
            </p:nvSpPr>
            <p:spPr>
              <a:xfrm>
                <a:off x="7001436" y="522390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10</a:t>
                </a:r>
              </a:p>
            </p:txBody>
          </p:sp>
        </p:grp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8BFE831-78BA-454C-891D-44D4CAA8DC1C}"/>
                </a:ext>
              </a:extLst>
            </p:cNvPr>
            <p:cNvCxnSpPr>
              <a:stCxn id="10" idx="4"/>
              <a:endCxn id="41" idx="0"/>
            </p:cNvCxnSpPr>
            <p:nvPr/>
          </p:nvCxnSpPr>
          <p:spPr>
            <a:xfrm>
              <a:off x="6147235" y="4261342"/>
              <a:ext cx="2200159" cy="9503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46E3A09-9998-3C49-9C56-4F515F375F5F}"/>
                </a:ext>
              </a:extLst>
            </p:cNvPr>
            <p:cNvCxnSpPr>
              <a:stCxn id="10" idx="4"/>
              <a:endCxn id="33" idx="0"/>
            </p:cNvCxnSpPr>
            <p:nvPr/>
          </p:nvCxnSpPr>
          <p:spPr>
            <a:xfrm>
              <a:off x="6147235" y="4261342"/>
              <a:ext cx="1004078" cy="9571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5FA1423-C819-DC4E-9862-950A8DA052AD}"/>
                </a:ext>
              </a:extLst>
            </p:cNvPr>
            <p:cNvCxnSpPr>
              <a:stCxn id="8" idx="4"/>
              <a:endCxn id="11" idx="0"/>
            </p:cNvCxnSpPr>
            <p:nvPr/>
          </p:nvCxnSpPr>
          <p:spPr>
            <a:xfrm flipH="1">
              <a:off x="4310777" y="4261342"/>
              <a:ext cx="2600998" cy="9406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0EC77420-E9A8-EA46-ACC7-FF4C3C04D685}"/>
                </a:ext>
              </a:extLst>
            </p:cNvPr>
            <p:cNvSpPr/>
            <p:nvPr/>
          </p:nvSpPr>
          <p:spPr>
            <a:xfrm>
              <a:off x="7565653" y="5215258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9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A16F3A0-B7DB-6A49-A4FB-09073C98D6FA}"/>
                </a:ext>
              </a:extLst>
            </p:cNvPr>
            <p:cNvCxnSpPr>
              <a:stCxn id="8" idx="4"/>
              <a:endCxn id="38" idx="0"/>
            </p:cNvCxnSpPr>
            <p:nvPr/>
          </p:nvCxnSpPr>
          <p:spPr>
            <a:xfrm>
              <a:off x="6911775" y="4261342"/>
              <a:ext cx="836758" cy="95391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6857461-6DC8-B745-B9ED-59849CFC9B0D}"/>
              </a:ext>
            </a:extLst>
          </p:cNvPr>
          <p:cNvGrpSpPr/>
          <p:nvPr/>
        </p:nvGrpSpPr>
        <p:grpSpPr>
          <a:xfrm>
            <a:off x="6444390" y="3097088"/>
            <a:ext cx="2182944" cy="2788656"/>
            <a:chOff x="7634963" y="2588943"/>
            <a:chExt cx="2182944" cy="2788656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228D2679-C758-7643-8EF6-202944F9F6BB}"/>
                </a:ext>
              </a:extLst>
            </p:cNvPr>
            <p:cNvSpPr/>
            <p:nvPr/>
          </p:nvSpPr>
          <p:spPr>
            <a:xfrm>
              <a:off x="8311812" y="2588943"/>
              <a:ext cx="365760" cy="36576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E801C28-F45B-7C40-B8D7-ECDDCC566F76}"/>
                </a:ext>
              </a:extLst>
            </p:cNvPr>
            <p:cNvSpPr/>
            <p:nvPr/>
          </p:nvSpPr>
          <p:spPr>
            <a:xfrm>
              <a:off x="7757583" y="3708339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D4637776-F358-FD44-9C61-AEFEE95574A0}"/>
                </a:ext>
              </a:extLst>
            </p:cNvPr>
            <p:cNvSpPr/>
            <p:nvPr/>
          </p:nvSpPr>
          <p:spPr>
            <a:xfrm>
              <a:off x="8484531" y="5011839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954A4BE4-8CBC-4A43-AFEB-9F4738861FA0}"/>
                </a:ext>
              </a:extLst>
            </p:cNvPr>
            <p:cNvSpPr/>
            <p:nvPr/>
          </p:nvSpPr>
          <p:spPr>
            <a:xfrm>
              <a:off x="8814967" y="3705407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3A6A77AB-61F0-1E4F-8B93-F85D67EF3BA2}"/>
                </a:ext>
              </a:extLst>
            </p:cNvPr>
            <p:cNvSpPr/>
            <p:nvPr/>
          </p:nvSpPr>
          <p:spPr>
            <a:xfrm>
              <a:off x="9452147" y="5002203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82B0D40-9194-7249-8781-19B002C652B5}"/>
                </a:ext>
              </a:extLst>
            </p:cNvPr>
            <p:cNvCxnSpPr>
              <a:cxnSpLocks/>
              <a:stCxn id="46" idx="7"/>
              <a:endCxn id="45" idx="4"/>
            </p:cNvCxnSpPr>
            <p:nvPr/>
          </p:nvCxnSpPr>
          <p:spPr>
            <a:xfrm flipV="1">
              <a:off x="8069779" y="2954703"/>
              <a:ext cx="424913" cy="807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FE0636-177C-4F46-852F-3B943D485847}"/>
                </a:ext>
              </a:extLst>
            </p:cNvPr>
            <p:cNvCxnSpPr>
              <a:cxnSpLocks/>
              <a:stCxn id="45" idx="4"/>
              <a:endCxn id="48" idx="0"/>
            </p:cNvCxnSpPr>
            <p:nvPr/>
          </p:nvCxnSpPr>
          <p:spPr>
            <a:xfrm>
              <a:off x="8494692" y="2954703"/>
              <a:ext cx="503155" cy="7507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E15337E-3406-324E-A952-BF3385F49C0A}"/>
                </a:ext>
              </a:extLst>
            </p:cNvPr>
            <p:cNvCxnSpPr>
              <a:cxnSpLocks/>
              <a:stCxn id="48" idx="4"/>
              <a:endCxn id="49" idx="1"/>
            </p:cNvCxnSpPr>
            <p:nvPr/>
          </p:nvCxnSpPr>
          <p:spPr>
            <a:xfrm>
              <a:off x="8997847" y="4071167"/>
              <a:ext cx="507864" cy="984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45E8B85-6A4C-2C40-9232-38CD28E9BB86}"/>
                </a:ext>
              </a:extLst>
            </p:cNvPr>
            <p:cNvCxnSpPr>
              <a:cxnSpLocks/>
              <a:stCxn id="48" idx="4"/>
              <a:endCxn id="47" idx="0"/>
            </p:cNvCxnSpPr>
            <p:nvPr/>
          </p:nvCxnSpPr>
          <p:spPr>
            <a:xfrm flipH="1">
              <a:off x="8667411" y="4071167"/>
              <a:ext cx="330436" cy="9406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7262BAFE-149B-9941-98BF-1FB055D7847A}"/>
                </a:ext>
              </a:extLst>
            </p:cNvPr>
            <p:cNvSpPr/>
            <p:nvPr/>
          </p:nvSpPr>
          <p:spPr>
            <a:xfrm>
              <a:off x="7634963" y="5011839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4E74EE46-0F21-9E45-80D1-EC6FBFA28F85}"/>
                </a:ext>
              </a:extLst>
            </p:cNvPr>
            <p:cNvCxnSpPr>
              <a:stCxn id="46" idx="4"/>
              <a:endCxn id="54" idx="0"/>
            </p:cNvCxnSpPr>
            <p:nvPr/>
          </p:nvCxnSpPr>
          <p:spPr>
            <a:xfrm flipH="1">
              <a:off x="7817843" y="4074099"/>
              <a:ext cx="122620" cy="937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C2DD4E51-19CD-BF4B-A51A-13B8D0DFB57D}"/>
              </a:ext>
            </a:extLst>
          </p:cNvPr>
          <p:cNvGrpSpPr/>
          <p:nvPr/>
        </p:nvGrpSpPr>
        <p:grpSpPr>
          <a:xfrm>
            <a:off x="9004494" y="3097088"/>
            <a:ext cx="1854503" cy="2787777"/>
            <a:chOff x="7973143" y="2650484"/>
            <a:chExt cx="1854503" cy="2787777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D205603C-9855-934A-A503-F256B146E61A}"/>
                </a:ext>
              </a:extLst>
            </p:cNvPr>
            <p:cNvSpPr/>
            <p:nvPr/>
          </p:nvSpPr>
          <p:spPr>
            <a:xfrm>
              <a:off x="8820220" y="2650484"/>
              <a:ext cx="365760" cy="36576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E999FC79-DEB0-CA47-B9BF-17950A7AE505}"/>
                </a:ext>
              </a:extLst>
            </p:cNvPr>
            <p:cNvSpPr/>
            <p:nvPr/>
          </p:nvSpPr>
          <p:spPr>
            <a:xfrm>
              <a:off x="8443282" y="3770635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AE2E82DF-953D-2646-86FA-C5D4D94456FB}"/>
                </a:ext>
              </a:extLst>
            </p:cNvPr>
            <p:cNvSpPr/>
            <p:nvPr/>
          </p:nvSpPr>
          <p:spPr>
            <a:xfrm>
              <a:off x="8749017" y="5053793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BD44B93E-A7F1-EA48-B61D-E6CD968A7BB7}"/>
                </a:ext>
              </a:extLst>
            </p:cNvPr>
            <p:cNvSpPr/>
            <p:nvPr/>
          </p:nvSpPr>
          <p:spPr>
            <a:xfrm>
              <a:off x="9083035" y="3766948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77479D64-B410-A741-8EC7-3079F0025FBE}"/>
                </a:ext>
              </a:extLst>
            </p:cNvPr>
            <p:cNvSpPr/>
            <p:nvPr/>
          </p:nvSpPr>
          <p:spPr>
            <a:xfrm>
              <a:off x="9461886" y="5054434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B1E06E6A-591B-5A4B-93C8-36F844BA5CCE}"/>
                </a:ext>
              </a:extLst>
            </p:cNvPr>
            <p:cNvSpPr/>
            <p:nvPr/>
          </p:nvSpPr>
          <p:spPr>
            <a:xfrm>
              <a:off x="7997891" y="5072501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7B7903A3-0008-584B-AF54-1FCE2169F075}"/>
                </a:ext>
              </a:extLst>
            </p:cNvPr>
            <p:cNvSpPr txBox="1"/>
            <p:nvPr/>
          </p:nvSpPr>
          <p:spPr>
            <a:xfrm>
              <a:off x="7973143" y="5054434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11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674B9C0-895F-814A-8B93-C8FE0C4D874A}"/>
                </a:ext>
              </a:extLst>
            </p:cNvPr>
            <p:cNvCxnSpPr>
              <a:cxnSpLocks/>
              <a:stCxn id="57" idx="4"/>
              <a:endCxn id="60" idx="0"/>
            </p:cNvCxnSpPr>
            <p:nvPr/>
          </p:nvCxnSpPr>
          <p:spPr>
            <a:xfrm>
              <a:off x="9003100" y="3016244"/>
              <a:ext cx="262815" cy="7507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1997B7FD-C5D9-D045-A9F1-A61368A2EBB9}"/>
                </a:ext>
              </a:extLst>
            </p:cNvPr>
            <p:cNvCxnSpPr>
              <a:cxnSpLocks/>
              <a:stCxn id="58" idx="4"/>
              <a:endCxn id="59" idx="1"/>
            </p:cNvCxnSpPr>
            <p:nvPr/>
          </p:nvCxnSpPr>
          <p:spPr>
            <a:xfrm>
              <a:off x="8626162" y="4136395"/>
              <a:ext cx="176419" cy="97096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2128282-E16E-C44B-95F0-288994644849}"/>
                </a:ext>
              </a:extLst>
            </p:cNvPr>
            <p:cNvCxnSpPr>
              <a:cxnSpLocks/>
              <a:stCxn id="60" idx="4"/>
              <a:endCxn id="61" idx="1"/>
            </p:cNvCxnSpPr>
            <p:nvPr/>
          </p:nvCxnSpPr>
          <p:spPr>
            <a:xfrm>
              <a:off x="9265915" y="4132708"/>
              <a:ext cx="249535" cy="9752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C756F360-5DC5-6948-A245-11C52DB3BB71}"/>
                </a:ext>
              </a:extLst>
            </p:cNvPr>
            <p:cNvCxnSpPr>
              <a:cxnSpLocks/>
              <a:stCxn id="57" idx="4"/>
              <a:endCxn id="58" idx="0"/>
            </p:cNvCxnSpPr>
            <p:nvPr/>
          </p:nvCxnSpPr>
          <p:spPr>
            <a:xfrm flipH="1">
              <a:off x="8626162" y="3016244"/>
              <a:ext cx="376938" cy="7543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B045678-1FB9-FA40-8B91-0D77CE0872EE}"/>
                </a:ext>
              </a:extLst>
            </p:cNvPr>
            <p:cNvCxnSpPr>
              <a:stCxn id="60" idx="4"/>
              <a:endCxn id="59" idx="7"/>
            </p:cNvCxnSpPr>
            <p:nvPr/>
          </p:nvCxnSpPr>
          <p:spPr>
            <a:xfrm flipH="1">
              <a:off x="9061213" y="4132708"/>
              <a:ext cx="204702" cy="97464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9FF769BE-4F70-E048-BFBF-D5A677149FD0}"/>
                </a:ext>
              </a:extLst>
            </p:cNvPr>
            <p:cNvCxnSpPr>
              <a:cxnSpLocks/>
              <a:stCxn id="62" idx="7"/>
              <a:endCxn id="58" idx="4"/>
            </p:cNvCxnSpPr>
            <p:nvPr/>
          </p:nvCxnSpPr>
          <p:spPr>
            <a:xfrm flipV="1">
              <a:off x="8310087" y="4136395"/>
              <a:ext cx="316075" cy="9896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DCF5E14E-C34A-5F4C-A888-13DF9245003D}"/>
                </a:ext>
              </a:extLst>
            </p:cNvPr>
            <p:cNvCxnSpPr>
              <a:cxnSpLocks/>
              <a:stCxn id="58" idx="4"/>
              <a:endCxn id="61" idx="1"/>
            </p:cNvCxnSpPr>
            <p:nvPr/>
          </p:nvCxnSpPr>
          <p:spPr>
            <a:xfrm>
              <a:off x="8626162" y="4136395"/>
              <a:ext cx="889288" cy="97160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948760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E43DD-9829-CF43-B387-DBCEC2321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NodeFlow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B2DFC-0854-0D4B-9472-6803A2E487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The DGL API defined for training GNN models with the sampling methods.</a:t>
            </a:r>
          </a:p>
          <a:p>
            <a:pPr lvl="1"/>
            <a:r>
              <a:rPr lang="en-US" dirty="0"/>
              <a:t>Nodes are grouped into layers.</a:t>
            </a:r>
          </a:p>
          <a:p>
            <a:pPr lvl="2"/>
            <a:r>
              <a:rPr lang="en-US" dirty="0"/>
              <a:t>To access node data:</a:t>
            </a:r>
          </a:p>
          <a:p>
            <a:pPr marL="914400" lvl="2" indent="0">
              <a:buNone/>
            </a:pPr>
            <a:r>
              <a:rPr lang="en-US" dirty="0"/>
              <a:t>    </a:t>
            </a:r>
            <a:r>
              <a:rPr lang="en-US" dirty="0" err="1"/>
              <a:t>nf.layers</a:t>
            </a:r>
            <a:r>
              <a:rPr lang="en-US" dirty="0"/>
              <a:t>[0].data[‘h’]</a:t>
            </a:r>
          </a:p>
          <a:p>
            <a:pPr marL="457200" lvl="1" indent="0">
              <a:buNone/>
            </a:pPr>
            <a:endParaRPr lang="en-US" dirty="0"/>
          </a:p>
          <a:p>
            <a:pPr lvl="2"/>
            <a:r>
              <a:rPr lang="en-US" dirty="0"/>
              <a:t>To perform computation on nodes:</a:t>
            </a:r>
          </a:p>
          <a:p>
            <a:pPr marL="914400" lvl="2" indent="0">
              <a:buNone/>
            </a:pPr>
            <a:r>
              <a:rPr lang="en-US" dirty="0"/>
              <a:t>    </a:t>
            </a:r>
            <a:r>
              <a:rPr lang="en-US" dirty="0" err="1"/>
              <a:t>nf.apply_layers</a:t>
            </a:r>
            <a:r>
              <a:rPr lang="en-US" dirty="0"/>
              <a:t>(0)</a:t>
            </a:r>
          </a:p>
          <a:p>
            <a:pPr lvl="2"/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8BCA73D-40D6-074D-96E0-35D642996A8B}"/>
              </a:ext>
            </a:extLst>
          </p:cNvPr>
          <p:cNvGrpSpPr/>
          <p:nvPr/>
        </p:nvGrpSpPr>
        <p:grpSpPr>
          <a:xfrm>
            <a:off x="6749707" y="2869762"/>
            <a:ext cx="4182189" cy="2747896"/>
            <a:chOff x="6056532" y="2899259"/>
            <a:chExt cx="4182189" cy="2747896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9B1EC1C-6CD9-DA4A-8486-423479B7E051}"/>
                </a:ext>
              </a:extLst>
            </p:cNvPr>
            <p:cNvSpPr/>
            <p:nvPr/>
          </p:nvSpPr>
          <p:spPr>
            <a:xfrm>
              <a:off x="7184107" y="3052464"/>
              <a:ext cx="365760" cy="36576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5D6826C-BF0E-0248-A9DD-D1802751EE5B}"/>
                </a:ext>
              </a:extLst>
            </p:cNvPr>
            <p:cNvSpPr/>
            <p:nvPr/>
          </p:nvSpPr>
          <p:spPr>
            <a:xfrm>
              <a:off x="6658055" y="4118905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83AEC9C-8844-2945-BF9A-C0094F18B464}"/>
                </a:ext>
              </a:extLst>
            </p:cNvPr>
            <p:cNvSpPr/>
            <p:nvPr/>
          </p:nvSpPr>
          <p:spPr>
            <a:xfrm>
              <a:off x="7356826" y="5138090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051B22-1CE4-9D41-97AD-106AD33ACD5B}"/>
                </a:ext>
              </a:extLst>
            </p:cNvPr>
            <p:cNvSpPr/>
            <p:nvPr/>
          </p:nvSpPr>
          <p:spPr>
            <a:xfrm>
              <a:off x="7669074" y="4098648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742A70A-F157-E648-84F0-8E9A4F1E7EEF}"/>
                </a:ext>
              </a:extLst>
            </p:cNvPr>
            <p:cNvSpPr/>
            <p:nvPr/>
          </p:nvSpPr>
          <p:spPr>
            <a:xfrm>
              <a:off x="8324442" y="5128454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D24A08E-A12B-BA4E-805C-4F6D98072164}"/>
                </a:ext>
              </a:extLst>
            </p:cNvPr>
            <p:cNvCxnSpPr>
              <a:cxnSpLocks/>
              <a:stCxn id="5" idx="0"/>
              <a:endCxn id="4" idx="4"/>
            </p:cNvCxnSpPr>
            <p:nvPr/>
          </p:nvCxnSpPr>
          <p:spPr>
            <a:xfrm flipV="1">
              <a:off x="6840935" y="3418224"/>
              <a:ext cx="526052" cy="70068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8A6A5325-CCDA-3E42-A8A8-3E6FA71BA5A3}"/>
                </a:ext>
              </a:extLst>
            </p:cNvPr>
            <p:cNvCxnSpPr>
              <a:cxnSpLocks/>
              <a:stCxn id="4" idx="4"/>
              <a:endCxn id="7" idx="0"/>
            </p:cNvCxnSpPr>
            <p:nvPr/>
          </p:nvCxnSpPr>
          <p:spPr>
            <a:xfrm>
              <a:off x="7366987" y="3418224"/>
              <a:ext cx="484967" cy="68042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3F89EAA-302A-9448-BE72-A9483E1AEE08}"/>
                </a:ext>
              </a:extLst>
            </p:cNvPr>
            <p:cNvCxnSpPr>
              <a:cxnSpLocks/>
              <a:stCxn id="7" idx="4"/>
              <a:endCxn id="8" idx="1"/>
            </p:cNvCxnSpPr>
            <p:nvPr/>
          </p:nvCxnSpPr>
          <p:spPr>
            <a:xfrm>
              <a:off x="7851954" y="4464408"/>
              <a:ext cx="526052" cy="7176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4E609FB-F334-5946-9856-5DBDC0BEDD8D}"/>
                </a:ext>
              </a:extLst>
            </p:cNvPr>
            <p:cNvCxnSpPr>
              <a:cxnSpLocks/>
              <a:stCxn id="7" idx="4"/>
              <a:endCxn id="6" idx="0"/>
            </p:cNvCxnSpPr>
            <p:nvPr/>
          </p:nvCxnSpPr>
          <p:spPr>
            <a:xfrm flipH="1">
              <a:off x="7539706" y="4464408"/>
              <a:ext cx="312248" cy="67368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724B94F-DCBD-0D4B-B604-3569DC62524E}"/>
                </a:ext>
              </a:extLst>
            </p:cNvPr>
            <p:cNvSpPr/>
            <p:nvPr/>
          </p:nvSpPr>
          <p:spPr>
            <a:xfrm>
              <a:off x="6507258" y="5138090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3B59E24-569E-054D-93BE-891E079FCC21}"/>
                </a:ext>
              </a:extLst>
            </p:cNvPr>
            <p:cNvCxnSpPr>
              <a:stCxn id="5" idx="4"/>
              <a:endCxn id="13" idx="0"/>
            </p:cNvCxnSpPr>
            <p:nvPr/>
          </p:nvCxnSpPr>
          <p:spPr>
            <a:xfrm flipH="1">
              <a:off x="6690138" y="4484665"/>
              <a:ext cx="150797" cy="6534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F6F6BC5-21FD-B641-928C-DAD8E3C44811}"/>
                </a:ext>
              </a:extLst>
            </p:cNvPr>
            <p:cNvSpPr/>
            <p:nvPr/>
          </p:nvSpPr>
          <p:spPr>
            <a:xfrm>
              <a:off x="6268591" y="2899259"/>
              <a:ext cx="2176470" cy="73416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52F8621-FF71-F349-A1FA-B51D7B4799B8}"/>
                </a:ext>
              </a:extLst>
            </p:cNvPr>
            <p:cNvSpPr/>
            <p:nvPr/>
          </p:nvSpPr>
          <p:spPr>
            <a:xfrm>
              <a:off x="6268591" y="3907920"/>
              <a:ext cx="2176470" cy="73416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87DD5EF-7927-3D47-8063-A26DF22F9117}"/>
                </a:ext>
              </a:extLst>
            </p:cNvPr>
            <p:cNvSpPr/>
            <p:nvPr/>
          </p:nvSpPr>
          <p:spPr>
            <a:xfrm>
              <a:off x="6056532" y="4912988"/>
              <a:ext cx="2905022" cy="73416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9271583-7D68-5041-8193-ADDAA7D5D618}"/>
                </a:ext>
              </a:extLst>
            </p:cNvPr>
            <p:cNvSpPr txBox="1"/>
            <p:nvPr/>
          </p:nvSpPr>
          <p:spPr>
            <a:xfrm>
              <a:off x="9383101" y="300776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Layer 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8B30DCC-D50E-9B48-A749-6B690F70051F}"/>
                </a:ext>
              </a:extLst>
            </p:cNvPr>
            <p:cNvSpPr txBox="1"/>
            <p:nvPr/>
          </p:nvSpPr>
          <p:spPr>
            <a:xfrm>
              <a:off x="9383101" y="408435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Layer 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60C10BE-EF30-234D-BF03-9061FF6AA75F}"/>
                </a:ext>
              </a:extLst>
            </p:cNvPr>
            <p:cNvSpPr txBox="1"/>
            <p:nvPr/>
          </p:nvSpPr>
          <p:spPr>
            <a:xfrm>
              <a:off x="9383102" y="5038327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Layer 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97010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E43DD-9829-CF43-B387-DBCEC2321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NodeFlow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B2DFC-0854-0D4B-9472-6803A2E48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DGL API defined for training GNN models with the sampling methods.</a:t>
            </a:r>
          </a:p>
          <a:p>
            <a:pPr lvl="1"/>
            <a:r>
              <a:rPr lang="en-US" dirty="0"/>
              <a:t>Nodes are grouped into layers.</a:t>
            </a:r>
          </a:p>
          <a:p>
            <a:pPr lvl="1"/>
            <a:r>
              <a:rPr lang="en-US" dirty="0"/>
              <a:t>Edges are grouped into blocks.</a:t>
            </a:r>
          </a:p>
          <a:p>
            <a:pPr lvl="2"/>
            <a:r>
              <a:rPr lang="en-US" dirty="0"/>
              <a:t>To access edge data:</a:t>
            </a:r>
          </a:p>
          <a:p>
            <a:pPr marL="914400" lvl="2" indent="0">
              <a:buNone/>
            </a:pPr>
            <a:r>
              <a:rPr lang="en-US" dirty="0"/>
              <a:t>    </a:t>
            </a:r>
            <a:r>
              <a:rPr lang="en-US" dirty="0" err="1"/>
              <a:t>nf.blocks</a:t>
            </a:r>
            <a:r>
              <a:rPr lang="en-US" dirty="0"/>
              <a:t>[0].data[‘h’]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To perform computation on edges:</a:t>
            </a:r>
          </a:p>
          <a:p>
            <a:pPr marL="914400" lvl="2" indent="0">
              <a:buNone/>
            </a:pPr>
            <a:r>
              <a:rPr lang="en-US" dirty="0"/>
              <a:t>    </a:t>
            </a:r>
            <a:r>
              <a:rPr lang="en-US" dirty="0" err="1"/>
              <a:t>nf.block_compute</a:t>
            </a:r>
            <a:r>
              <a:rPr lang="en-US" dirty="0"/>
              <a:t>(0)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9B1EC1C-6CD9-DA4A-8486-423479B7E051}"/>
              </a:ext>
            </a:extLst>
          </p:cNvPr>
          <p:cNvSpPr/>
          <p:nvPr/>
        </p:nvSpPr>
        <p:spPr>
          <a:xfrm>
            <a:off x="7184107" y="3052464"/>
            <a:ext cx="365760" cy="365760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5D6826C-BF0E-0248-A9DD-D1802751EE5B}"/>
              </a:ext>
            </a:extLst>
          </p:cNvPr>
          <p:cNvSpPr/>
          <p:nvPr/>
        </p:nvSpPr>
        <p:spPr>
          <a:xfrm>
            <a:off x="6658055" y="4118905"/>
            <a:ext cx="365760" cy="36576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83AEC9C-8844-2945-BF9A-C0094F18B464}"/>
              </a:ext>
            </a:extLst>
          </p:cNvPr>
          <p:cNvSpPr/>
          <p:nvPr/>
        </p:nvSpPr>
        <p:spPr>
          <a:xfrm>
            <a:off x="7356826" y="5138090"/>
            <a:ext cx="365760" cy="36576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3051B22-1CE4-9D41-97AD-106AD33ACD5B}"/>
              </a:ext>
            </a:extLst>
          </p:cNvPr>
          <p:cNvSpPr/>
          <p:nvPr/>
        </p:nvSpPr>
        <p:spPr>
          <a:xfrm>
            <a:off x="7669074" y="4098648"/>
            <a:ext cx="365760" cy="36576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742A70A-F157-E648-84F0-8E9A4F1E7EEF}"/>
              </a:ext>
            </a:extLst>
          </p:cNvPr>
          <p:cNvSpPr/>
          <p:nvPr/>
        </p:nvSpPr>
        <p:spPr>
          <a:xfrm>
            <a:off x="8324442" y="5128454"/>
            <a:ext cx="365760" cy="36576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24A08E-A12B-BA4E-805C-4F6D98072164}"/>
              </a:ext>
            </a:extLst>
          </p:cNvPr>
          <p:cNvCxnSpPr>
            <a:cxnSpLocks/>
            <a:stCxn id="5" idx="0"/>
            <a:endCxn id="4" idx="4"/>
          </p:cNvCxnSpPr>
          <p:nvPr/>
        </p:nvCxnSpPr>
        <p:spPr>
          <a:xfrm flipV="1">
            <a:off x="6840935" y="3418224"/>
            <a:ext cx="526052" cy="7006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A6A5325-CCDA-3E42-A8A8-3E6FA71BA5A3}"/>
              </a:ext>
            </a:extLst>
          </p:cNvPr>
          <p:cNvCxnSpPr>
            <a:cxnSpLocks/>
            <a:stCxn id="4" idx="4"/>
            <a:endCxn id="7" idx="0"/>
          </p:cNvCxnSpPr>
          <p:nvPr/>
        </p:nvCxnSpPr>
        <p:spPr>
          <a:xfrm>
            <a:off x="7366987" y="3418224"/>
            <a:ext cx="484967" cy="6804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3F89EAA-302A-9448-BE72-A9483E1AEE08}"/>
              </a:ext>
            </a:extLst>
          </p:cNvPr>
          <p:cNvCxnSpPr>
            <a:cxnSpLocks/>
            <a:stCxn id="7" idx="4"/>
            <a:endCxn id="8" idx="1"/>
          </p:cNvCxnSpPr>
          <p:nvPr/>
        </p:nvCxnSpPr>
        <p:spPr>
          <a:xfrm>
            <a:off x="7851954" y="4464408"/>
            <a:ext cx="526052" cy="7176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4E609FB-F334-5946-9856-5DBDC0BEDD8D}"/>
              </a:ext>
            </a:extLst>
          </p:cNvPr>
          <p:cNvCxnSpPr>
            <a:cxnSpLocks/>
            <a:stCxn id="7" idx="4"/>
            <a:endCxn id="6" idx="0"/>
          </p:cNvCxnSpPr>
          <p:nvPr/>
        </p:nvCxnSpPr>
        <p:spPr>
          <a:xfrm flipH="1">
            <a:off x="7539706" y="4464408"/>
            <a:ext cx="312248" cy="6736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0724B94F-DCBD-0D4B-B604-3569DC62524E}"/>
              </a:ext>
            </a:extLst>
          </p:cNvPr>
          <p:cNvSpPr/>
          <p:nvPr/>
        </p:nvSpPr>
        <p:spPr>
          <a:xfrm>
            <a:off x="6507258" y="5138090"/>
            <a:ext cx="365760" cy="36576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B59E24-569E-054D-93BE-891E079FCC21}"/>
              </a:ext>
            </a:extLst>
          </p:cNvPr>
          <p:cNvCxnSpPr>
            <a:stCxn id="5" idx="4"/>
            <a:endCxn id="13" idx="0"/>
          </p:cNvCxnSpPr>
          <p:nvPr/>
        </p:nvCxnSpPr>
        <p:spPr>
          <a:xfrm flipH="1">
            <a:off x="6690138" y="4484665"/>
            <a:ext cx="150797" cy="6534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F6F6BC5-21FD-B641-928C-DAD8E3C44811}"/>
              </a:ext>
            </a:extLst>
          </p:cNvPr>
          <p:cNvSpPr/>
          <p:nvPr/>
        </p:nvSpPr>
        <p:spPr>
          <a:xfrm>
            <a:off x="6268591" y="2899259"/>
            <a:ext cx="2550944" cy="1699388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87DD5EF-7927-3D47-8063-A26DF22F9117}"/>
              </a:ext>
            </a:extLst>
          </p:cNvPr>
          <p:cNvSpPr/>
          <p:nvPr/>
        </p:nvSpPr>
        <p:spPr>
          <a:xfrm>
            <a:off x="6056532" y="3937190"/>
            <a:ext cx="3913378" cy="1709966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059B1B8-1D6A-A14F-83AF-5F3B89D3100A}"/>
              </a:ext>
            </a:extLst>
          </p:cNvPr>
          <p:cNvSpPr txBox="1"/>
          <p:nvPr/>
        </p:nvSpPr>
        <p:spPr>
          <a:xfrm>
            <a:off x="7851954" y="3052464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Block 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709C92D-4668-6443-9CD0-3A84D11A5CC7}"/>
              </a:ext>
            </a:extLst>
          </p:cNvPr>
          <p:cNvSpPr txBox="1"/>
          <p:nvPr/>
        </p:nvSpPr>
        <p:spPr>
          <a:xfrm>
            <a:off x="8921667" y="4138213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Block 0</a:t>
            </a:r>
          </a:p>
        </p:txBody>
      </p:sp>
    </p:spTree>
    <p:extLst>
      <p:ext uri="{BB962C8B-B14F-4D97-AF65-F5344CB8AC3E}">
        <p14:creationId xmlns:p14="http://schemas.microsoft.com/office/powerpoint/2010/main" val="38617922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B3C42-0961-B24E-B332-9E3E2D447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07FC3-E244-0D49-B1DA-99C208E6B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49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D6509-3D56-0445-B667-2BCADB134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graph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FF098-FFA2-C940-B41E-2F3919C758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 forward and backward computation on the full graph.</a:t>
            </a:r>
          </a:p>
          <a:p>
            <a:r>
              <a:rPr lang="en-US" dirty="0"/>
              <a:t>Memory consumption of a GNN model is proportional to |V| and |E|.</a:t>
            </a:r>
          </a:p>
          <a:p>
            <a:pPr lvl="1"/>
            <a:r>
              <a:rPr lang="en-US" dirty="0"/>
              <a:t>A graph with 1B edges may require terabytes of memory to store data.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F77662-0EEB-FB4D-A106-889A5ED7E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7527" y="3798042"/>
            <a:ext cx="2969587" cy="2513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306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F5EF4-C73C-C049-A774-EF0BFB2BB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DGL architecture for scaling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22D75E-4047-494A-9395-16C34F2DBF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8878" y="1825625"/>
            <a:ext cx="8354244" cy="4351338"/>
          </a:xfrm>
        </p:spPr>
      </p:pic>
    </p:spTree>
    <p:extLst>
      <p:ext uri="{BB962C8B-B14F-4D97-AF65-F5344CB8AC3E}">
        <p14:creationId xmlns:p14="http://schemas.microsoft.com/office/powerpoint/2010/main" val="2501778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F8472FF-F84D-984C-8BA0-60885273C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DGL scalable?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704DB1-478B-B249-92BF-DEAEE4159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6660" y="3045388"/>
            <a:ext cx="5639908" cy="2057400"/>
          </a:xfrm>
        </p:spPr>
        <p:txBody>
          <a:bodyPr>
            <a:normAutofit fontScale="92500"/>
          </a:bodyPr>
          <a:lstStyle/>
          <a:p>
            <a:r>
              <a:rPr lang="en-US" dirty="0"/>
              <a:t>Support different sampling algorithms</a:t>
            </a:r>
          </a:p>
          <a:p>
            <a:pPr lvl="1"/>
            <a:r>
              <a:rPr lang="en-US" dirty="0"/>
              <a:t>Neighbor sampling</a:t>
            </a:r>
          </a:p>
          <a:p>
            <a:pPr lvl="1"/>
            <a:r>
              <a:rPr lang="en-US" dirty="0"/>
              <a:t>Layer-wise sampling</a:t>
            </a:r>
          </a:p>
          <a:p>
            <a:pPr lvl="1"/>
            <a:r>
              <a:rPr lang="en-US" dirty="0"/>
              <a:t>Control-variate sampling</a:t>
            </a:r>
          </a:p>
          <a:p>
            <a:pPr lvl="1"/>
            <a:r>
              <a:rPr lang="en-US" dirty="0"/>
              <a:t>Random walk sampling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A3E290-BB56-FB41-A88A-0F58A32B0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4987" y="552633"/>
            <a:ext cx="4751387" cy="21238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E415D26-BC81-B34C-8289-11A2A4E5B7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1866900"/>
            <a:ext cx="5333560" cy="360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4414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F8472FF-F84D-984C-8BA0-60885273C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DGL scalable?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704DB1-478B-B249-92BF-DEAEE4159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113" y="5094376"/>
            <a:ext cx="9550053" cy="131823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Supported hardware for scaling: multiple GPUs and multi-processor machines.</a:t>
            </a:r>
          </a:p>
          <a:p>
            <a:r>
              <a:rPr lang="en-US" dirty="0"/>
              <a:t>Multi-processor machines are more efficient and cost-effective for simple graph neural networks.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A3E290-BB56-FB41-A88A-0F58A32B0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4987" y="552633"/>
            <a:ext cx="4751387" cy="21238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F32A8E9-67C0-9847-98E6-FF84DD9BD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22" y="1906613"/>
            <a:ext cx="775970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483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F8472FF-F84D-984C-8BA0-60885273C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DGL scalable?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704DB1-478B-B249-92BF-DEAEE4159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924425"/>
            <a:ext cx="10031361" cy="1252537"/>
          </a:xfrm>
        </p:spPr>
        <p:txBody>
          <a:bodyPr/>
          <a:lstStyle/>
          <a:p>
            <a:r>
              <a:rPr lang="en-US" dirty="0"/>
              <a:t>Scaling to graphs with 500M nodes on a machine with 2TB RAM.</a:t>
            </a:r>
          </a:p>
          <a:p>
            <a:r>
              <a:rPr lang="en-US" dirty="0"/>
              <a:t>The full distributed solution is under development.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A3E290-BB56-FB41-A88A-0F58A32B0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4987" y="552633"/>
            <a:ext cx="4751387" cy="21238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B3664A-4A66-4446-BBC7-84E6CB2AB8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984958"/>
            <a:ext cx="8186854" cy="159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473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9719-494A-8B48-B6FB-26085F2A0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Recap: mini-batch training in deep learning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2C24CC3-41B4-C746-9116-9E5F3F8CB914}"/>
              </a:ext>
            </a:extLst>
          </p:cNvPr>
          <p:cNvSpPr/>
          <p:nvPr/>
        </p:nvSpPr>
        <p:spPr>
          <a:xfrm>
            <a:off x="2455320" y="1690688"/>
            <a:ext cx="182880" cy="1828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52D48AD-AD63-0B41-81AC-4EA6D74772C5}"/>
              </a:ext>
            </a:extLst>
          </p:cNvPr>
          <p:cNvSpPr/>
          <p:nvPr/>
        </p:nvSpPr>
        <p:spPr>
          <a:xfrm>
            <a:off x="2455320" y="2057676"/>
            <a:ext cx="182880" cy="1828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2476352-A7B3-D04D-9AAD-441B7CC24C00}"/>
              </a:ext>
            </a:extLst>
          </p:cNvPr>
          <p:cNvSpPr/>
          <p:nvPr/>
        </p:nvSpPr>
        <p:spPr>
          <a:xfrm>
            <a:off x="2455320" y="2424664"/>
            <a:ext cx="182880" cy="18288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89570CD-15A5-E642-BA72-07AB104AE0B9}"/>
              </a:ext>
            </a:extLst>
          </p:cNvPr>
          <p:cNvSpPr/>
          <p:nvPr/>
        </p:nvSpPr>
        <p:spPr>
          <a:xfrm>
            <a:off x="2455320" y="2791652"/>
            <a:ext cx="182880" cy="1828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0C052DA-91F5-5441-9AD6-9016B23B6383}"/>
              </a:ext>
            </a:extLst>
          </p:cNvPr>
          <p:cNvSpPr/>
          <p:nvPr/>
        </p:nvSpPr>
        <p:spPr>
          <a:xfrm>
            <a:off x="2455320" y="3185191"/>
            <a:ext cx="182880" cy="18288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E93B680-822B-3548-980F-567942A65379}"/>
              </a:ext>
            </a:extLst>
          </p:cNvPr>
          <p:cNvSpPr/>
          <p:nvPr/>
        </p:nvSpPr>
        <p:spPr>
          <a:xfrm>
            <a:off x="2455320" y="3552179"/>
            <a:ext cx="182880" cy="1828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302A266-A6B7-214C-B4F7-951FAE021BE9}"/>
              </a:ext>
            </a:extLst>
          </p:cNvPr>
          <p:cNvSpPr/>
          <p:nvPr/>
        </p:nvSpPr>
        <p:spPr>
          <a:xfrm>
            <a:off x="2455320" y="3919167"/>
            <a:ext cx="182880" cy="1828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4103D68-36E2-3843-8A63-24600C3BACAD}"/>
              </a:ext>
            </a:extLst>
          </p:cNvPr>
          <p:cNvSpPr/>
          <p:nvPr/>
        </p:nvSpPr>
        <p:spPr>
          <a:xfrm>
            <a:off x="2455320" y="4286155"/>
            <a:ext cx="182880" cy="1828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29B947B-B30A-2640-9FA2-90B5059F7C12}"/>
              </a:ext>
            </a:extLst>
          </p:cNvPr>
          <p:cNvSpPr/>
          <p:nvPr/>
        </p:nvSpPr>
        <p:spPr>
          <a:xfrm>
            <a:off x="2455320" y="4679694"/>
            <a:ext cx="182880" cy="18288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3D4CC70-5685-DE42-A3BC-C2C5A6F41A4E}"/>
              </a:ext>
            </a:extLst>
          </p:cNvPr>
          <p:cNvSpPr/>
          <p:nvPr/>
        </p:nvSpPr>
        <p:spPr>
          <a:xfrm>
            <a:off x="2455320" y="5046682"/>
            <a:ext cx="182880" cy="18288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8B6AAFC-948F-A146-84B8-D4202E9FE59C}"/>
              </a:ext>
            </a:extLst>
          </p:cNvPr>
          <p:cNvSpPr/>
          <p:nvPr/>
        </p:nvSpPr>
        <p:spPr>
          <a:xfrm>
            <a:off x="2455320" y="5413670"/>
            <a:ext cx="182880" cy="1828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D95D747-0E38-2E40-AEE3-7049E36BFDCE}"/>
              </a:ext>
            </a:extLst>
          </p:cNvPr>
          <p:cNvSpPr/>
          <p:nvPr/>
        </p:nvSpPr>
        <p:spPr>
          <a:xfrm>
            <a:off x="2455320" y="5780658"/>
            <a:ext cx="182880" cy="1828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097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9719-494A-8B48-B6FB-26085F2A0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Recap: mini-batch training in deep learning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2C24CC3-41B4-C746-9116-9E5F3F8CB914}"/>
              </a:ext>
            </a:extLst>
          </p:cNvPr>
          <p:cNvSpPr/>
          <p:nvPr/>
        </p:nvSpPr>
        <p:spPr>
          <a:xfrm>
            <a:off x="2455320" y="1690688"/>
            <a:ext cx="182880" cy="1828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52D48AD-AD63-0B41-81AC-4EA6D74772C5}"/>
              </a:ext>
            </a:extLst>
          </p:cNvPr>
          <p:cNvSpPr/>
          <p:nvPr/>
        </p:nvSpPr>
        <p:spPr>
          <a:xfrm>
            <a:off x="2455320" y="2057676"/>
            <a:ext cx="182880" cy="1828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2476352-A7B3-D04D-9AAD-441B7CC24C00}"/>
              </a:ext>
            </a:extLst>
          </p:cNvPr>
          <p:cNvSpPr/>
          <p:nvPr/>
        </p:nvSpPr>
        <p:spPr>
          <a:xfrm>
            <a:off x="2455320" y="2424664"/>
            <a:ext cx="182880" cy="18288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89570CD-15A5-E642-BA72-07AB104AE0B9}"/>
              </a:ext>
            </a:extLst>
          </p:cNvPr>
          <p:cNvSpPr/>
          <p:nvPr/>
        </p:nvSpPr>
        <p:spPr>
          <a:xfrm>
            <a:off x="2455320" y="2791652"/>
            <a:ext cx="182880" cy="1828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0C052DA-91F5-5441-9AD6-9016B23B6383}"/>
              </a:ext>
            </a:extLst>
          </p:cNvPr>
          <p:cNvSpPr/>
          <p:nvPr/>
        </p:nvSpPr>
        <p:spPr>
          <a:xfrm>
            <a:off x="2455320" y="3185191"/>
            <a:ext cx="182880" cy="18288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E93B680-822B-3548-980F-567942A65379}"/>
              </a:ext>
            </a:extLst>
          </p:cNvPr>
          <p:cNvSpPr/>
          <p:nvPr/>
        </p:nvSpPr>
        <p:spPr>
          <a:xfrm>
            <a:off x="2455320" y="3552179"/>
            <a:ext cx="182880" cy="1828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302A266-A6B7-214C-B4F7-951FAE021BE9}"/>
              </a:ext>
            </a:extLst>
          </p:cNvPr>
          <p:cNvSpPr/>
          <p:nvPr/>
        </p:nvSpPr>
        <p:spPr>
          <a:xfrm>
            <a:off x="2455320" y="3919167"/>
            <a:ext cx="182880" cy="1828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4103D68-36E2-3843-8A63-24600C3BACAD}"/>
              </a:ext>
            </a:extLst>
          </p:cNvPr>
          <p:cNvSpPr/>
          <p:nvPr/>
        </p:nvSpPr>
        <p:spPr>
          <a:xfrm>
            <a:off x="2455320" y="4286155"/>
            <a:ext cx="182880" cy="1828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29B947B-B30A-2640-9FA2-90B5059F7C12}"/>
              </a:ext>
            </a:extLst>
          </p:cNvPr>
          <p:cNvSpPr/>
          <p:nvPr/>
        </p:nvSpPr>
        <p:spPr>
          <a:xfrm>
            <a:off x="2455320" y="4679694"/>
            <a:ext cx="182880" cy="18288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3D4CC70-5685-DE42-A3BC-C2C5A6F41A4E}"/>
              </a:ext>
            </a:extLst>
          </p:cNvPr>
          <p:cNvSpPr/>
          <p:nvPr/>
        </p:nvSpPr>
        <p:spPr>
          <a:xfrm>
            <a:off x="2455320" y="5046682"/>
            <a:ext cx="182880" cy="18288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8B6AAFC-948F-A146-84B8-D4202E9FE59C}"/>
              </a:ext>
            </a:extLst>
          </p:cNvPr>
          <p:cNvSpPr/>
          <p:nvPr/>
        </p:nvSpPr>
        <p:spPr>
          <a:xfrm>
            <a:off x="2455320" y="5413670"/>
            <a:ext cx="182880" cy="1828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D95D747-0E38-2E40-AEE3-7049E36BFDCE}"/>
              </a:ext>
            </a:extLst>
          </p:cNvPr>
          <p:cNvSpPr/>
          <p:nvPr/>
        </p:nvSpPr>
        <p:spPr>
          <a:xfrm>
            <a:off x="2455320" y="5780658"/>
            <a:ext cx="182880" cy="1828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97E3740-E045-8B43-8BA9-631A4FEC6C1F}"/>
              </a:ext>
            </a:extLst>
          </p:cNvPr>
          <p:cNvSpPr/>
          <p:nvPr/>
        </p:nvSpPr>
        <p:spPr>
          <a:xfrm>
            <a:off x="5719629" y="3044580"/>
            <a:ext cx="182880" cy="18288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33F9B5B-8EC2-F74C-A059-6B63998DE42E}"/>
              </a:ext>
            </a:extLst>
          </p:cNvPr>
          <p:cNvSpPr/>
          <p:nvPr/>
        </p:nvSpPr>
        <p:spPr>
          <a:xfrm>
            <a:off x="5719629" y="3411568"/>
            <a:ext cx="182880" cy="18288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AC575B0-8669-9143-8111-A6F6DAB31363}"/>
              </a:ext>
            </a:extLst>
          </p:cNvPr>
          <p:cNvSpPr/>
          <p:nvPr/>
        </p:nvSpPr>
        <p:spPr>
          <a:xfrm>
            <a:off x="5719629" y="3778556"/>
            <a:ext cx="182880" cy="18288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6A8A81C-683E-7244-AF82-222A7713E18D}"/>
              </a:ext>
            </a:extLst>
          </p:cNvPr>
          <p:cNvSpPr/>
          <p:nvPr/>
        </p:nvSpPr>
        <p:spPr>
          <a:xfrm>
            <a:off x="5719629" y="4145544"/>
            <a:ext cx="182880" cy="18288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A1125230-078F-4C45-87D6-DA406C0A9B60}"/>
              </a:ext>
            </a:extLst>
          </p:cNvPr>
          <p:cNvSpPr/>
          <p:nvPr/>
        </p:nvSpPr>
        <p:spPr>
          <a:xfrm>
            <a:off x="6769509" y="3456674"/>
            <a:ext cx="811161" cy="2755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Cloud 19">
            <a:extLst>
              <a:ext uri="{FF2B5EF4-FFF2-40B4-BE49-F238E27FC236}">
                <a16:creationId xmlns:a16="http://schemas.microsoft.com/office/drawing/2014/main" id="{0BD98DEC-F0D4-F148-B997-0DFD143B5D4D}"/>
              </a:ext>
            </a:extLst>
          </p:cNvPr>
          <p:cNvSpPr/>
          <p:nvPr/>
        </p:nvSpPr>
        <p:spPr>
          <a:xfrm>
            <a:off x="8155858" y="2926589"/>
            <a:ext cx="2757948" cy="1585943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DL models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CC54994-2B8E-C743-9380-F0F99738C166}"/>
              </a:ext>
            </a:extLst>
          </p:cNvPr>
          <p:cNvSpPr txBox="1"/>
          <p:nvPr/>
        </p:nvSpPr>
        <p:spPr>
          <a:xfrm>
            <a:off x="5294671" y="4862574"/>
            <a:ext cx="881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Batch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E9483C5-A987-3B43-866C-09E1E97A4DE3}"/>
              </a:ext>
            </a:extLst>
          </p:cNvPr>
          <p:cNvSpPr txBox="1"/>
          <p:nvPr/>
        </p:nvSpPr>
        <p:spPr>
          <a:xfrm>
            <a:off x="1729741" y="6128377"/>
            <a:ext cx="1634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full dataset</a:t>
            </a:r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8E448942-866D-8F4D-9E8B-2DA110BD7057}"/>
              </a:ext>
            </a:extLst>
          </p:cNvPr>
          <p:cNvSpPr/>
          <p:nvPr/>
        </p:nvSpPr>
        <p:spPr>
          <a:xfrm>
            <a:off x="3773334" y="3472557"/>
            <a:ext cx="811161" cy="2755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51025A1-9568-ED45-A9EB-859ECD5BB1C3}"/>
              </a:ext>
            </a:extLst>
          </p:cNvPr>
          <p:cNvSpPr txBox="1"/>
          <p:nvPr/>
        </p:nvSpPr>
        <p:spPr>
          <a:xfrm>
            <a:off x="5372107" y="5286768"/>
            <a:ext cx="44798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Data points are independent and identically distributed (IID).</a:t>
            </a:r>
          </a:p>
        </p:txBody>
      </p:sp>
    </p:spTree>
    <p:extLst>
      <p:ext uri="{BB962C8B-B14F-4D97-AF65-F5344CB8AC3E}">
        <p14:creationId xmlns:p14="http://schemas.microsoft.com/office/powerpoint/2010/main" val="1229853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FCF49-4110-D047-A850-D1DDA1289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apply mini-batch training to graphs?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2E412-1092-D042-88D4-FAC2E0465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Nodes (data points) in graphs have edges (dependencies).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702FE60-B3F0-CE4E-80BE-57335266D7EB}"/>
              </a:ext>
            </a:extLst>
          </p:cNvPr>
          <p:cNvGrpSpPr/>
          <p:nvPr/>
        </p:nvGrpSpPr>
        <p:grpSpPr>
          <a:xfrm>
            <a:off x="1265904" y="2675342"/>
            <a:ext cx="3366374" cy="3070290"/>
            <a:chOff x="8428990" y="3178664"/>
            <a:chExt cx="3366374" cy="3070290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5BE67C70-BFF7-DB4D-BBE5-810EC09EB11C}"/>
                </a:ext>
              </a:extLst>
            </p:cNvPr>
            <p:cNvSpPr/>
            <p:nvPr/>
          </p:nvSpPr>
          <p:spPr>
            <a:xfrm>
              <a:off x="10063480" y="3849061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F70C300-BBAD-3A48-A367-5DBB502DCB39}"/>
                </a:ext>
              </a:extLst>
            </p:cNvPr>
            <p:cNvSpPr/>
            <p:nvPr/>
          </p:nvSpPr>
          <p:spPr>
            <a:xfrm>
              <a:off x="9336405" y="3178664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3DFF1DB-426F-D34A-9FE2-0717084E4AEE}"/>
                </a:ext>
              </a:extLst>
            </p:cNvPr>
            <p:cNvSpPr/>
            <p:nvPr/>
          </p:nvSpPr>
          <p:spPr>
            <a:xfrm>
              <a:off x="9669780" y="4915861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C9EC81D-701C-6A4F-B8C6-F0FC671705C3}"/>
                </a:ext>
              </a:extLst>
            </p:cNvPr>
            <p:cNvSpPr/>
            <p:nvPr/>
          </p:nvSpPr>
          <p:spPr>
            <a:xfrm>
              <a:off x="11393581" y="4031941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303DD69-D8E5-C24F-B4A0-BEC682E2677E}"/>
                </a:ext>
              </a:extLst>
            </p:cNvPr>
            <p:cNvSpPr/>
            <p:nvPr/>
          </p:nvSpPr>
          <p:spPr>
            <a:xfrm>
              <a:off x="10232390" y="5439899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C477BA7-3D4C-1448-8F5E-07461C9717B2}"/>
                </a:ext>
              </a:extLst>
            </p:cNvPr>
            <p:cNvSpPr/>
            <p:nvPr/>
          </p:nvSpPr>
          <p:spPr>
            <a:xfrm>
              <a:off x="9336405" y="4282534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411DF283-44CB-704D-BE81-C431C7FA9275}"/>
                </a:ext>
              </a:extLst>
            </p:cNvPr>
            <p:cNvSpPr/>
            <p:nvPr/>
          </p:nvSpPr>
          <p:spPr>
            <a:xfrm>
              <a:off x="10573796" y="3267002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0BEE605C-E0A6-E34A-909D-45DB0DC7AEF7}"/>
                </a:ext>
              </a:extLst>
            </p:cNvPr>
            <p:cNvSpPr/>
            <p:nvPr/>
          </p:nvSpPr>
          <p:spPr>
            <a:xfrm>
              <a:off x="10612120" y="4522393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8572E174-10C7-414C-987D-87BCCA513419}"/>
                </a:ext>
              </a:extLst>
            </p:cNvPr>
            <p:cNvSpPr/>
            <p:nvPr/>
          </p:nvSpPr>
          <p:spPr>
            <a:xfrm>
              <a:off x="8428990" y="4641884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9</a:t>
              </a: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99620897-1482-AC40-8E41-432B5E9CDB2A}"/>
                </a:ext>
              </a:extLst>
            </p:cNvPr>
            <p:cNvSpPr/>
            <p:nvPr/>
          </p:nvSpPr>
          <p:spPr>
            <a:xfrm>
              <a:off x="11170920" y="5007644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0158555-8516-4542-8EE9-38400D25E870}"/>
                </a:ext>
              </a:extLst>
            </p:cNvPr>
            <p:cNvSpPr txBox="1"/>
            <p:nvPr/>
          </p:nvSpPr>
          <p:spPr>
            <a:xfrm>
              <a:off x="11376660" y="4034167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10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27A7B6C6-E51B-8A41-A102-BEE0FC6A49DB}"/>
                </a:ext>
              </a:extLst>
            </p:cNvPr>
            <p:cNvSpPr/>
            <p:nvPr/>
          </p:nvSpPr>
          <p:spPr>
            <a:xfrm>
              <a:off x="9213454" y="5875070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E02CA6F-6E42-4A42-8FD5-5C56A5AF73A7}"/>
                </a:ext>
              </a:extLst>
            </p:cNvPr>
            <p:cNvSpPr txBox="1"/>
            <p:nvPr/>
          </p:nvSpPr>
          <p:spPr>
            <a:xfrm>
              <a:off x="9186982" y="5879622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11</a:t>
              </a:r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4EB1400-66D4-3941-9D2E-AB78A1055555}"/>
                </a:ext>
              </a:extLst>
            </p:cNvPr>
            <p:cNvCxnSpPr>
              <a:stCxn id="40" idx="3"/>
              <a:endCxn id="34" idx="7"/>
            </p:cNvCxnSpPr>
            <p:nvPr/>
          </p:nvCxnSpPr>
          <p:spPr>
            <a:xfrm flipH="1">
              <a:off x="10375676" y="3579198"/>
              <a:ext cx="251684" cy="32342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06577EC-16CD-EC44-AC48-99983C455240}"/>
                </a:ext>
              </a:extLst>
            </p:cNvPr>
            <p:cNvCxnSpPr>
              <a:stCxn id="35" idx="5"/>
              <a:endCxn id="34" idx="1"/>
            </p:cNvCxnSpPr>
            <p:nvPr/>
          </p:nvCxnSpPr>
          <p:spPr>
            <a:xfrm>
              <a:off x="9648601" y="3490860"/>
              <a:ext cx="468443" cy="4117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B6F4DDF-4268-9145-B18C-6DC87D9CB9A6}"/>
                </a:ext>
              </a:extLst>
            </p:cNvPr>
            <p:cNvCxnSpPr>
              <a:stCxn id="34" idx="3"/>
              <a:endCxn id="39" idx="7"/>
            </p:cNvCxnSpPr>
            <p:nvPr/>
          </p:nvCxnSpPr>
          <p:spPr>
            <a:xfrm flipH="1">
              <a:off x="9648601" y="4161257"/>
              <a:ext cx="468443" cy="17484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76E7FA3-1297-4747-AD8D-CF10D9874C73}"/>
                </a:ext>
              </a:extLst>
            </p:cNvPr>
            <p:cNvCxnSpPr>
              <a:stCxn id="34" idx="5"/>
              <a:endCxn id="41" idx="1"/>
            </p:cNvCxnSpPr>
            <p:nvPr/>
          </p:nvCxnSpPr>
          <p:spPr>
            <a:xfrm>
              <a:off x="10375676" y="4161257"/>
              <a:ext cx="290008" cy="4147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239DC1DA-16A3-8144-911D-BC0247555411}"/>
                </a:ext>
              </a:extLst>
            </p:cNvPr>
            <p:cNvCxnSpPr>
              <a:cxnSpLocks/>
              <a:stCxn id="36" idx="6"/>
              <a:endCxn id="41" idx="3"/>
            </p:cNvCxnSpPr>
            <p:nvPr/>
          </p:nvCxnSpPr>
          <p:spPr>
            <a:xfrm flipV="1">
              <a:off x="10035540" y="4834589"/>
              <a:ext cx="630144" cy="2641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44417576-1F79-AC41-A7E8-4199B7DEAC99}"/>
                </a:ext>
              </a:extLst>
            </p:cNvPr>
            <p:cNvCxnSpPr>
              <a:stCxn id="40" idx="4"/>
              <a:endCxn id="41" idx="0"/>
            </p:cNvCxnSpPr>
            <p:nvPr/>
          </p:nvCxnSpPr>
          <p:spPr>
            <a:xfrm>
              <a:off x="10756676" y="3632762"/>
              <a:ext cx="38324" cy="88963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2AB11BC-0ED5-754B-B848-03EDBF1F7C23}"/>
                </a:ext>
              </a:extLst>
            </p:cNvPr>
            <p:cNvCxnSpPr>
              <a:cxnSpLocks/>
              <a:stCxn id="42" idx="6"/>
              <a:endCxn id="39" idx="3"/>
            </p:cNvCxnSpPr>
            <p:nvPr/>
          </p:nvCxnSpPr>
          <p:spPr>
            <a:xfrm flipV="1">
              <a:off x="8794750" y="4594730"/>
              <a:ext cx="595219" cy="2300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36E023A5-E119-2F4A-BB04-581894759449}"/>
                </a:ext>
              </a:extLst>
            </p:cNvPr>
            <p:cNvCxnSpPr>
              <a:stCxn id="36" idx="5"/>
              <a:endCxn id="38" idx="1"/>
            </p:cNvCxnSpPr>
            <p:nvPr/>
          </p:nvCxnSpPr>
          <p:spPr>
            <a:xfrm>
              <a:off x="9981976" y="5228057"/>
              <a:ext cx="303978" cy="26540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7D13B71-102B-8F40-82B5-32B06423F31D}"/>
                </a:ext>
              </a:extLst>
            </p:cNvPr>
            <p:cNvCxnSpPr>
              <a:stCxn id="43" idx="3"/>
              <a:endCxn id="38" idx="6"/>
            </p:cNvCxnSpPr>
            <p:nvPr/>
          </p:nvCxnSpPr>
          <p:spPr>
            <a:xfrm flipH="1">
              <a:off x="10598150" y="5319840"/>
              <a:ext cx="626334" cy="3029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8C93E3F5-62C5-554F-B8A8-4304BA785CE7}"/>
                </a:ext>
              </a:extLst>
            </p:cNvPr>
            <p:cNvCxnSpPr>
              <a:stCxn id="41" idx="5"/>
              <a:endCxn id="43" idx="1"/>
            </p:cNvCxnSpPr>
            <p:nvPr/>
          </p:nvCxnSpPr>
          <p:spPr>
            <a:xfrm>
              <a:off x="10924316" y="4834589"/>
              <a:ext cx="300168" cy="2266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C6658C9-7DF8-7F49-B1A6-51ED3BF41C25}"/>
                </a:ext>
              </a:extLst>
            </p:cNvPr>
            <p:cNvCxnSpPr>
              <a:stCxn id="34" idx="4"/>
              <a:endCxn id="36" idx="0"/>
            </p:cNvCxnSpPr>
            <p:nvPr/>
          </p:nvCxnSpPr>
          <p:spPr>
            <a:xfrm flipH="1">
              <a:off x="9852660" y="4214821"/>
              <a:ext cx="393700" cy="7010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D7EF7EA4-0DBB-9743-A8DC-C967BAE649DB}"/>
                </a:ext>
              </a:extLst>
            </p:cNvPr>
            <p:cNvCxnSpPr>
              <a:stCxn id="41" idx="4"/>
              <a:endCxn id="38" idx="7"/>
            </p:cNvCxnSpPr>
            <p:nvPr/>
          </p:nvCxnSpPr>
          <p:spPr>
            <a:xfrm flipH="1">
              <a:off x="10544586" y="4888153"/>
              <a:ext cx="250414" cy="6053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4196BBD9-AFBD-B647-BC61-4AE9A3675D5D}"/>
                </a:ext>
              </a:extLst>
            </p:cNvPr>
            <p:cNvCxnSpPr>
              <a:stCxn id="41" idx="6"/>
              <a:endCxn id="37" idx="3"/>
            </p:cNvCxnSpPr>
            <p:nvPr/>
          </p:nvCxnSpPr>
          <p:spPr>
            <a:xfrm flipV="1">
              <a:off x="10977880" y="4344137"/>
              <a:ext cx="469265" cy="3611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3BCFA9B-88AF-C94A-A60A-E893966B8EBC}"/>
                </a:ext>
              </a:extLst>
            </p:cNvPr>
            <p:cNvCxnSpPr>
              <a:stCxn id="45" idx="7"/>
              <a:endCxn id="36" idx="4"/>
            </p:cNvCxnSpPr>
            <p:nvPr/>
          </p:nvCxnSpPr>
          <p:spPr>
            <a:xfrm flipV="1">
              <a:off x="9525650" y="5281621"/>
              <a:ext cx="327010" cy="6470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B2D67CD-FA71-6745-97DF-35F1CDB3EB24}"/>
                </a:ext>
              </a:extLst>
            </p:cNvPr>
            <p:cNvCxnSpPr>
              <a:stCxn id="45" idx="6"/>
              <a:endCxn id="38" idx="3"/>
            </p:cNvCxnSpPr>
            <p:nvPr/>
          </p:nvCxnSpPr>
          <p:spPr>
            <a:xfrm flipV="1">
              <a:off x="9579214" y="5752095"/>
              <a:ext cx="706740" cy="3058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Oval 80">
            <a:extLst>
              <a:ext uri="{FF2B5EF4-FFF2-40B4-BE49-F238E27FC236}">
                <a16:creationId xmlns:a16="http://schemas.microsoft.com/office/drawing/2014/main" id="{5992FF69-BA7A-8641-B280-3212B5792449}"/>
              </a:ext>
            </a:extLst>
          </p:cNvPr>
          <p:cNvSpPr/>
          <p:nvPr/>
        </p:nvSpPr>
        <p:spPr>
          <a:xfrm>
            <a:off x="8494721" y="4010427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07B4F330-F0C0-AB4C-B399-CF20D798C8B7}"/>
              </a:ext>
            </a:extLst>
          </p:cNvPr>
          <p:cNvSpPr/>
          <p:nvPr/>
        </p:nvSpPr>
        <p:spPr>
          <a:xfrm>
            <a:off x="7559167" y="3350903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CFF0E5AE-9F29-1D48-BBBA-97CC3A3381C5}"/>
              </a:ext>
            </a:extLst>
          </p:cNvPr>
          <p:cNvSpPr/>
          <p:nvPr/>
        </p:nvSpPr>
        <p:spPr>
          <a:xfrm>
            <a:off x="9090723" y="3391375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807E32B8-1E09-2D43-9FC1-7B11251F7185}"/>
              </a:ext>
            </a:extLst>
          </p:cNvPr>
          <p:cNvSpPr/>
          <p:nvPr/>
        </p:nvSpPr>
        <p:spPr>
          <a:xfrm>
            <a:off x="8860481" y="4918925"/>
            <a:ext cx="365760" cy="36576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85" name="Right Arrow 84">
            <a:extLst>
              <a:ext uri="{FF2B5EF4-FFF2-40B4-BE49-F238E27FC236}">
                <a16:creationId xmlns:a16="http://schemas.microsoft.com/office/drawing/2014/main" id="{F6CD855B-865D-604E-922B-2054E3C52692}"/>
              </a:ext>
            </a:extLst>
          </p:cNvPr>
          <p:cNvSpPr/>
          <p:nvPr/>
        </p:nvSpPr>
        <p:spPr>
          <a:xfrm>
            <a:off x="5932057" y="4166430"/>
            <a:ext cx="811161" cy="2755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070C5B-A5DD-FE4F-BD2E-3CA12466B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9168" y="3829439"/>
            <a:ext cx="1011306" cy="122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0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05440-7C2E-FC43-B7E4-5CFC74294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Graph convolution network (GCN)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BD20529-7680-9942-8E6E-21277D3F4BF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ℕ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  <m:sup/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nary>
                      </m:e>
                    </m:d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ℕ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is the neighborhood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zh-CN" altLang="en-US" dirty="0"/>
                  <a:t> </a:t>
                </a:r>
                <a:r>
                  <a:rPr lang="en-US" dirty="0"/>
                  <a:t>is a non-linear function (e.g., a </a:t>
                </a:r>
                <a:r>
                  <a:rPr lang="en-US" dirty="0" err="1"/>
                  <a:t>FullyConnected</a:t>
                </a:r>
                <a:r>
                  <a:rPr lang="en-US" dirty="0"/>
                  <a:t> layer + activation).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BD20529-7680-9942-8E6E-21277D3F4B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160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75581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7FCA5-B350-8242-9DF6-F0495AFBB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Multi-layer GCN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B6E520A-8A8D-2D45-B338-5A6AAEDF5B8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+1)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ℕ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  <m:sup/>
                          <m:e>
                            <m:sSubSup>
                              <m:sSub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𝑙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sup>
                            </m:sSubSup>
                          </m:e>
                        </m:nary>
                      </m:e>
                    </m:d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ℕ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is the neighborhood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</m:oMath>
                </a14:m>
                <a:r>
                  <a:rPr lang="en-US" dirty="0"/>
                  <a:t>is the embedding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on layer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en-US" dirty="0"/>
                  <a:t>.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zh-CN" altLang="en-US" dirty="0"/>
                  <a:t> </a:t>
                </a:r>
                <a:r>
                  <a:rPr lang="en-US" dirty="0"/>
                  <a:t>is a non-linear function (e.g., a </a:t>
                </a:r>
                <a:r>
                  <a:rPr lang="en-US" dirty="0" err="1"/>
                  <a:t>FullyConnected</a:t>
                </a:r>
                <a:r>
                  <a:rPr lang="en-US" dirty="0"/>
                  <a:t> layer + activation).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B6E520A-8A8D-2D45-B338-5A6AAEDF5B8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43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2020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F06D8-EF44-FA44-86BD-BE25C4F46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multi-layer GCN?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FD060-1B72-324C-8931-6F2EE6FE6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890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14561</TotalTime>
  <Words>1034</Words>
  <Application>Microsoft Macintosh PowerPoint</Application>
  <PresentationFormat>Widescreen</PresentationFormat>
  <Paragraphs>355</Paragraphs>
  <Slides>33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等线</vt:lpstr>
      <vt:lpstr>等线 Light</vt:lpstr>
      <vt:lpstr>Arial</vt:lpstr>
      <vt:lpstr>Calibri</vt:lpstr>
      <vt:lpstr>Calibri Light</vt:lpstr>
      <vt:lpstr>Cambria Math</vt:lpstr>
      <vt:lpstr>Office Theme</vt:lpstr>
      <vt:lpstr>Scale GNN to giant graph in DGL</vt:lpstr>
      <vt:lpstr>Train GNN on giant graphs</vt:lpstr>
      <vt:lpstr>Full graph training</vt:lpstr>
      <vt:lpstr>Recap: mini-batch training in deep learning</vt:lpstr>
      <vt:lpstr>Recap: mini-batch training in deep learning</vt:lpstr>
      <vt:lpstr>How to apply mini-batch training to graphs?</vt:lpstr>
      <vt:lpstr>Recap: Graph convolution network (GCN)</vt:lpstr>
      <vt:lpstr>Multi-layer GCN</vt:lpstr>
      <vt:lpstr>Why multi-layer GCN?</vt:lpstr>
      <vt:lpstr>Two-layer GNN from the perspective of a vertex</vt:lpstr>
      <vt:lpstr>Two-layer GNN from the perspective of a vertex</vt:lpstr>
      <vt:lpstr>Two-layer GNN from the perspective of a vertex</vt:lpstr>
      <vt:lpstr>Two-layer GNN from the perspective of a vertex</vt:lpstr>
      <vt:lpstr>Two-layer GNN from the perspective of a vertex</vt:lpstr>
      <vt:lpstr>Two-layer GNN from the perspective of a vertex</vt:lpstr>
      <vt:lpstr>Two-layer GNN from the perspective of a vertex</vt:lpstr>
      <vt:lpstr>A view of data dependency</vt:lpstr>
      <vt:lpstr> mini-batch training on graphs</vt:lpstr>
      <vt:lpstr>Sampling strategies</vt:lpstr>
      <vt:lpstr>Sampling strategies</vt:lpstr>
      <vt:lpstr>Neighbor sampling</vt:lpstr>
      <vt:lpstr>Neighbor sampling</vt:lpstr>
      <vt:lpstr>Control variate based sampling</vt:lpstr>
      <vt:lpstr>Control variate based sampling</vt:lpstr>
      <vt:lpstr>Mini-batch training in GNN models</vt:lpstr>
      <vt:lpstr>NodeFlow</vt:lpstr>
      <vt:lpstr>NodeFlow</vt:lpstr>
      <vt:lpstr>NodeFlow</vt:lpstr>
      <vt:lpstr>PowerPoint Presentation</vt:lpstr>
      <vt:lpstr>DGL architecture for scaling</vt:lpstr>
      <vt:lpstr>Is DGL scalable?</vt:lpstr>
      <vt:lpstr>Is DGL scalable?</vt:lpstr>
      <vt:lpstr>Is DGL scalable?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Sampling for GNN</dc:title>
  <dc:creator>Microsoft Office User</dc:creator>
  <cp:lastModifiedBy>Microsoft Office User</cp:lastModifiedBy>
  <cp:revision>97</cp:revision>
  <dcterms:created xsi:type="dcterms:W3CDTF">2019-06-29T21:36:44Z</dcterms:created>
  <dcterms:modified xsi:type="dcterms:W3CDTF">2019-07-10T01:26:40Z</dcterms:modified>
</cp:coreProperties>
</file>

<file path=docProps/thumbnail.jpeg>
</file>